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19"/>
  </p:notesMasterIdLst>
  <p:handoutMasterIdLst>
    <p:handoutMasterId r:id="rId20"/>
  </p:handoutMasterIdLst>
  <p:sldIdLst>
    <p:sldId id="306" r:id="rId5"/>
    <p:sldId id="314" r:id="rId6"/>
    <p:sldId id="315" r:id="rId7"/>
    <p:sldId id="316" r:id="rId8"/>
    <p:sldId id="309" r:id="rId9"/>
    <p:sldId id="294" r:id="rId10"/>
    <p:sldId id="295" r:id="rId11"/>
    <p:sldId id="310" r:id="rId12"/>
    <p:sldId id="313" r:id="rId13"/>
    <p:sldId id="303" r:id="rId14"/>
    <p:sldId id="304" r:id="rId15"/>
    <p:sldId id="305" r:id="rId16"/>
    <p:sldId id="311" r:id="rId17"/>
    <p:sldId id="312" r:id="rId18"/>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67"/>
    <a:srgbClr val="FFFFFF"/>
    <a:srgbClr val="1DB5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124C76-FCE5-4DF1-8334-A0A0A6F4ACBE}" v="2" dt="2023-12-11T16:47:35.1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6197" autoAdjust="0"/>
  </p:normalViewPr>
  <p:slideViewPr>
    <p:cSldViewPr snapToGrid="0">
      <p:cViewPr varScale="1">
        <p:scale>
          <a:sx n="156" d="100"/>
          <a:sy n="156" d="100"/>
        </p:scale>
        <p:origin x="426" y="144"/>
      </p:cViewPr>
      <p:guideLst>
        <p:guide orient="horz" pos="1392"/>
        <p:guide pos="7056"/>
        <p:guide orient="horz" pos="31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73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974-4FBB-8267-A07818BB3818}"/>
            </c:ext>
          </c:extLst>
        </c:ser>
        <c:ser>
          <c:idx val="1"/>
          <c:order val="1"/>
          <c:tx>
            <c:strRef>
              <c:f>Sheet1!$C$1</c:f>
              <c:strCache>
                <c:ptCount val="1"/>
                <c:pt idx="0">
                  <c:v>Serie 2</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974-4FBB-8267-A07818BB3818}"/>
            </c:ext>
          </c:extLst>
        </c:ser>
        <c:ser>
          <c:idx val="2"/>
          <c:order val="2"/>
          <c:tx>
            <c:strRef>
              <c:f>Sheet1!$D$1</c:f>
              <c:strCache>
                <c:ptCount val="1"/>
                <c:pt idx="0">
                  <c:v>Serie 3</c:v>
                </c:pt>
              </c:strCache>
            </c:strRef>
          </c:tx>
          <c:spPr>
            <a:solidFill>
              <a:schemeClr val="accent4"/>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974-4FBB-8267-A07818BB3818}"/>
            </c:ext>
          </c:extLst>
        </c:ser>
        <c:dLbls>
          <c:showLegendKey val="0"/>
          <c:showVal val="0"/>
          <c:showCatName val="0"/>
          <c:showSerName val="0"/>
          <c:showPercent val="0"/>
          <c:showBubbleSize val="0"/>
        </c:dLbls>
        <c:gapWidth val="219"/>
        <c:overlap val="-27"/>
        <c:axId val="1228544223"/>
        <c:axId val="1196036207"/>
      </c:barChart>
      <c:catAx>
        <c:axId val="1228544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it-IT" sz="1197" b="0" i="0" u="none" strike="noStrike" kern="1200" baseline="0" noProof="0">
                <a:solidFill>
                  <a:srgbClr val="006067"/>
                </a:solidFill>
                <a:latin typeface="+mn-lt"/>
                <a:ea typeface="+mn-ea"/>
                <a:cs typeface="+mn-cs"/>
              </a:defRPr>
            </a:pPr>
            <a:endParaRPr lang="es-ES"/>
          </a:p>
        </c:txPr>
        <c:crossAx val="1196036207"/>
        <c:crosses val="autoZero"/>
        <c:auto val="1"/>
        <c:lblAlgn val="ctr"/>
        <c:lblOffset val="100"/>
        <c:noMultiLvlLbl val="0"/>
      </c:catAx>
      <c:valAx>
        <c:axId val="11960362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it-IT" sz="1197" b="0" i="0" u="none" strike="noStrike" kern="1200" baseline="0" noProof="0">
                <a:solidFill>
                  <a:srgbClr val="006067"/>
                </a:solidFill>
                <a:latin typeface="+mn-lt"/>
                <a:ea typeface="+mn-ea"/>
                <a:cs typeface="+mn-cs"/>
              </a:defRPr>
            </a:pPr>
            <a:endParaRPr lang="es-ES"/>
          </a:p>
        </c:txPr>
        <c:crossAx val="1228544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it-IT" sz="1197" b="0" i="0" u="none" strike="noStrike" kern="1200" baseline="0" noProof="0">
              <a:solidFill>
                <a:srgbClr val="006067"/>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it-IT" noProof="0">
          <a:solidFill>
            <a:srgbClr val="006067"/>
          </a:solidFill>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outline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72703F-EB58-4B0C-8B2A-EDF2A51B2C6C}" type="doc">
      <dgm:prSet loTypeId="urn:microsoft.com/office/officeart/2019/1/layout/PeoplePortraitsList" loCatId="profile" qsTypeId="urn:microsoft.com/office/officeart/2005/8/quickstyle/simple1" qsCatId="simple" csTypeId="urn:microsoft.com/office/officeart/2005/8/colors/colorful2" csCatId="colorful" phldr="1"/>
      <dgm:spPr/>
      <dgm:t>
        <a:bodyPr rtlCol="0"/>
        <a:lstStyle/>
        <a:p>
          <a:pPr rtl="0"/>
          <a:endParaRPr lang="en-US"/>
        </a:p>
      </dgm:t>
    </dgm:pt>
    <dgm:pt modelId="{23CA95F9-8BCF-40C1-B842-BCFFD43632F6}">
      <dgm:prSet/>
      <dgm:spPr/>
      <dgm:t>
        <a:bodyPr rtlCol="0"/>
        <a:lstStyle/>
        <a:p>
          <a:pPr algn="ctr">
            <a:lnSpc>
              <a:spcPct val="100000"/>
            </a:lnSpc>
            <a:defRPr b="1" spc="20">
              <a:latin typeface="+mj-lt"/>
            </a:defRPr>
          </a:pPr>
          <a:r>
            <a:rPr lang="it-IT" noProof="0" dirty="0">
              <a:solidFill>
                <a:schemeClr val="bg1"/>
              </a:solidFill>
            </a:rPr>
            <a:t>Title</a:t>
          </a:r>
        </a:p>
      </dgm:t>
    </dgm:pt>
    <dgm:pt modelId="{FC4F4986-5DCD-4DC2-B7FD-2C5FABEF9979}" type="parTrans" cxnId="{E6EDE7CF-5B3F-4E2C-99EE-D5462F0EC9CE}">
      <dgm:prSet/>
      <dgm:spPr/>
      <dgm:t>
        <a:bodyPr rtlCol="0"/>
        <a:lstStyle/>
        <a:p>
          <a:pPr rtl="0"/>
          <a:endParaRPr lang="it-IT" noProof="0" dirty="0"/>
        </a:p>
      </dgm:t>
    </dgm:pt>
    <dgm:pt modelId="{D868EA7F-D868-4231-86D5-66D9B2DF2F62}" type="sibTrans" cxnId="{E6EDE7CF-5B3F-4E2C-99EE-D5462F0EC9CE}">
      <dgm:prSet/>
      <dgm:spPr/>
      <dgm:t>
        <a:bodyPr rtlCol="0"/>
        <a:lstStyle/>
        <a:p>
          <a:pPr rtl="0"/>
          <a:endParaRPr lang="it-IT" noProof="0" dirty="0"/>
        </a:p>
      </dgm:t>
    </dgm:pt>
    <dgm:pt modelId="{1E293C9C-50F7-4DF0-A45F-EF6AA41E15B2}">
      <dgm:prSet/>
      <dgm:spPr/>
      <dgm:t>
        <a:bodyPr rtlCol="0"/>
        <a:lstStyle/>
        <a:p>
          <a:pPr algn="ctr">
            <a:lnSpc>
              <a:spcPct val="100000"/>
            </a:lnSpc>
            <a:defRPr b="1" spc="20">
              <a:latin typeface="+mj-lt"/>
            </a:defRPr>
          </a:pPr>
          <a:r>
            <a:rPr lang="it-IT" noProof="0" dirty="0">
              <a:solidFill>
                <a:schemeClr val="bg1"/>
              </a:solidFill>
            </a:rPr>
            <a:t>Title</a:t>
          </a:r>
        </a:p>
      </dgm:t>
    </dgm:pt>
    <dgm:pt modelId="{04936CC5-1B2F-4620-ABDF-F195956C3F4A}" type="parTrans" cxnId="{A7E7000F-0D10-4D88-844F-C9CB2A6A39DA}">
      <dgm:prSet/>
      <dgm:spPr/>
      <dgm:t>
        <a:bodyPr rtlCol="0"/>
        <a:lstStyle/>
        <a:p>
          <a:pPr rtl="0"/>
          <a:endParaRPr lang="it-IT" noProof="0" dirty="0"/>
        </a:p>
      </dgm:t>
    </dgm:pt>
    <dgm:pt modelId="{E019F05B-61F4-4915-9D10-5D6F328EA591}" type="sibTrans" cxnId="{A7E7000F-0D10-4D88-844F-C9CB2A6A39DA}">
      <dgm:prSet/>
      <dgm:spPr/>
      <dgm:t>
        <a:bodyPr rtlCol="0"/>
        <a:lstStyle/>
        <a:p>
          <a:pPr rtl="0"/>
          <a:endParaRPr lang="it-IT" noProof="0" dirty="0"/>
        </a:p>
      </dgm:t>
    </dgm:pt>
    <dgm:pt modelId="{DA3F2F2F-B5A8-4CFD-ABCE-1BC48CD913AF}">
      <dgm:prSet/>
      <dgm:spPr/>
      <dgm:t>
        <a:bodyPr rtlCol="0"/>
        <a:lstStyle/>
        <a:p>
          <a:pPr algn="ctr">
            <a:lnSpc>
              <a:spcPct val="100000"/>
            </a:lnSpc>
            <a:defRPr b="1" spc="20">
              <a:latin typeface="+mj-lt"/>
            </a:defRPr>
          </a:pPr>
          <a:r>
            <a:rPr lang="it-IT" noProof="0" dirty="0">
              <a:solidFill>
                <a:schemeClr val="bg1"/>
              </a:solidFill>
            </a:rPr>
            <a:t>Title</a:t>
          </a:r>
        </a:p>
      </dgm:t>
    </dgm:pt>
    <dgm:pt modelId="{D4AFA5E0-6624-49A6-B10B-4FFA7483C001}" type="parTrans" cxnId="{307321D6-32A9-4F29-A35B-8328C6417311}">
      <dgm:prSet/>
      <dgm:spPr/>
      <dgm:t>
        <a:bodyPr rtlCol="0"/>
        <a:lstStyle/>
        <a:p>
          <a:pPr rtl="0"/>
          <a:endParaRPr lang="it-IT" noProof="0" dirty="0"/>
        </a:p>
      </dgm:t>
    </dgm:pt>
    <dgm:pt modelId="{038FE749-6004-418E-86C7-7C1B1D7930F4}" type="sibTrans" cxnId="{307321D6-32A9-4F29-A35B-8328C6417311}">
      <dgm:prSet/>
      <dgm:spPr/>
      <dgm:t>
        <a:bodyPr rtlCol="0"/>
        <a:lstStyle/>
        <a:p>
          <a:pPr rtl="0"/>
          <a:endParaRPr lang="it-IT" noProof="0" dirty="0"/>
        </a:p>
      </dgm:t>
    </dgm:pt>
    <dgm:pt modelId="{B2F9B3BC-1849-4A4A-BBE4-752B9B492C76}">
      <dgm:prSet/>
      <dgm:spPr/>
      <dgm:t>
        <a:bodyPr rtlCol="0"/>
        <a:lstStyle/>
        <a:p>
          <a:pPr algn="ctr">
            <a:lnSpc>
              <a:spcPct val="100000"/>
            </a:lnSpc>
            <a:defRPr b="1" spc="20">
              <a:latin typeface="+mj-lt"/>
            </a:defRPr>
          </a:pPr>
          <a:r>
            <a:rPr lang="it-IT" noProof="0" dirty="0">
              <a:solidFill>
                <a:schemeClr val="bg1"/>
              </a:solidFill>
            </a:rPr>
            <a:t>Title</a:t>
          </a:r>
        </a:p>
      </dgm:t>
    </dgm:pt>
    <dgm:pt modelId="{48FD486C-824F-4590-8CFC-BC1053E533DD}" type="parTrans" cxnId="{BB48F2B9-3F80-43D5-9223-76526A774C2D}">
      <dgm:prSet/>
      <dgm:spPr/>
      <dgm:t>
        <a:bodyPr rtlCol="0"/>
        <a:lstStyle/>
        <a:p>
          <a:pPr rtl="0"/>
          <a:endParaRPr lang="it-IT" noProof="0" dirty="0"/>
        </a:p>
      </dgm:t>
    </dgm:pt>
    <dgm:pt modelId="{2946CE56-B018-4C0E-918D-0B36D170024F}" type="sibTrans" cxnId="{BB48F2B9-3F80-43D5-9223-76526A774C2D}">
      <dgm:prSet/>
      <dgm:spPr/>
      <dgm:t>
        <a:bodyPr rtlCol="0"/>
        <a:lstStyle/>
        <a:p>
          <a:pPr rtl="0"/>
          <a:endParaRPr lang="it-IT" noProof="0" dirty="0"/>
        </a:p>
      </dgm:t>
    </dgm:pt>
    <dgm:pt modelId="{BF30E86D-EAFC-44CE-B56C-D7C5EC7742F3}" type="pres">
      <dgm:prSet presAssocID="{5C72703F-EB58-4B0C-8B2A-EDF2A51B2C6C}" presName="root" presStyleCnt="0">
        <dgm:presLayoutVars>
          <dgm:dir/>
          <dgm:resizeHandles val="exact"/>
        </dgm:presLayoutVars>
      </dgm:prSet>
      <dgm:spPr/>
    </dgm:pt>
    <dgm:pt modelId="{34A89649-B4A9-4A6F-8793-5A3DB37DDDA6}" type="pres">
      <dgm:prSet presAssocID="{23CA95F9-8BCF-40C1-B842-BCFFD43632F6}" presName="compNode" presStyleCnt="0"/>
      <dgm:spPr/>
    </dgm:pt>
    <dgm:pt modelId="{FFB9F511-6797-4909-9D3B-89EBC96F25A8}" type="pres">
      <dgm:prSet presAssocID="{23CA95F9-8BCF-40C1-B842-BCFFD43632F6}" presName="topSpace" presStyleCnt="0"/>
      <dgm:spPr/>
    </dgm:pt>
    <dgm:pt modelId="{73073D5B-7ADA-4F8B-AD34-0BE114905A44}" type="pres">
      <dgm:prSet presAssocID="{23CA95F9-8BCF-40C1-B842-BCFFD43632F6}" presName="photoElip" presStyleLbl="node1" presStyleIdx="0" presStyleCnt="4" custScaleX="130326" custScaleY="146617"/>
      <dgm:spPr>
        <a:prstGeom prst="rect">
          <a:avLst/>
        </a:prstGeom>
        <a:ln>
          <a:noFill/>
        </a:ln>
      </dgm:spPr>
    </dgm:pt>
    <dgm:pt modelId="{EE33220B-2292-4F19-BD6E-B7F529CD8414}" type="pres">
      <dgm:prSet presAssocID="{23CA95F9-8BCF-40C1-B842-BCFFD43632F6}" presName="iconSpace" presStyleCnt="0"/>
      <dgm:spPr/>
    </dgm:pt>
    <dgm:pt modelId="{FDFAF16A-4FD0-49F4-8593-32E9A31A4FF7}" type="pres">
      <dgm:prSet presAssocID="{23CA95F9-8BCF-40C1-B842-BCFFD43632F6}" presName="nameTx" presStyleLbl="revTx" presStyleIdx="0" presStyleCnt="8" custLinFactNeighborY="44680">
        <dgm:presLayoutVars>
          <dgm:chMax val="0"/>
          <dgm:chPref val="0"/>
        </dgm:presLayoutVars>
      </dgm:prSet>
      <dgm:spPr/>
    </dgm:pt>
    <dgm:pt modelId="{EEB88C88-E325-43D0-B163-BFD87C897361}" type="pres">
      <dgm:prSet presAssocID="{23CA95F9-8BCF-40C1-B842-BCFFD43632F6}" presName="txSpace" presStyleCnt="0"/>
      <dgm:spPr/>
    </dgm:pt>
    <dgm:pt modelId="{7D166BBB-55AF-452C-B9A0-94A1EE55FF4F}" type="pres">
      <dgm:prSet presAssocID="{23CA95F9-8BCF-40C1-B842-BCFFD43632F6}" presName="desTx" presStyleLbl="revTx" presStyleIdx="1" presStyleCnt="8">
        <dgm:presLayoutVars/>
      </dgm:prSet>
      <dgm:spPr/>
    </dgm:pt>
    <dgm:pt modelId="{860D3358-284A-4827-88CC-2F74FF5A1E56}" type="pres">
      <dgm:prSet presAssocID="{23CA95F9-8BCF-40C1-B842-BCFFD43632F6}" presName="bottSpace" presStyleCnt="0"/>
      <dgm:spPr/>
    </dgm:pt>
    <dgm:pt modelId="{0D4A0804-490F-47AA-B7FA-08C890B0D841}" type="pres">
      <dgm:prSet presAssocID="{D868EA7F-D868-4231-86D5-66D9B2DF2F62}" presName="sibTrans" presStyleCnt="0"/>
      <dgm:spPr/>
    </dgm:pt>
    <dgm:pt modelId="{E40BB94D-AE1C-4F05-8AA5-E9FA9A8CCCDE}" type="pres">
      <dgm:prSet presAssocID="{1E293C9C-50F7-4DF0-A45F-EF6AA41E15B2}" presName="compNode" presStyleCnt="0"/>
      <dgm:spPr/>
    </dgm:pt>
    <dgm:pt modelId="{1BC7C3C6-BE78-4F0A-9E69-54742F1AA0F3}" type="pres">
      <dgm:prSet presAssocID="{1E293C9C-50F7-4DF0-A45F-EF6AA41E15B2}" presName="topSpace" presStyleCnt="0"/>
      <dgm:spPr/>
    </dgm:pt>
    <dgm:pt modelId="{25238F18-07B8-41D8-8BD9-9F8514E8F9C4}" type="pres">
      <dgm:prSet presAssocID="{1E293C9C-50F7-4DF0-A45F-EF6AA41E15B2}" presName="photoElip" presStyleLbl="node1" presStyleIdx="1" presStyleCnt="4" custScaleX="130326" custScaleY="146617"/>
      <dgm:spPr>
        <a:prstGeom prst="rect">
          <a:avLst/>
        </a:prstGeom>
        <a:ln>
          <a:noFill/>
        </a:ln>
      </dgm:spPr>
    </dgm:pt>
    <dgm:pt modelId="{6FFE343B-847F-4D3F-A2F9-B95E826EC656}" type="pres">
      <dgm:prSet presAssocID="{1E293C9C-50F7-4DF0-A45F-EF6AA41E15B2}" presName="iconSpace" presStyleCnt="0"/>
      <dgm:spPr/>
    </dgm:pt>
    <dgm:pt modelId="{866F95BB-E9D9-40E2-AB9F-99D5F69BA82A}" type="pres">
      <dgm:prSet presAssocID="{1E293C9C-50F7-4DF0-A45F-EF6AA41E15B2}" presName="nameTx" presStyleLbl="revTx" presStyleIdx="2" presStyleCnt="8" custLinFactNeighborY="44680">
        <dgm:presLayoutVars>
          <dgm:chMax val="0"/>
          <dgm:chPref val="0"/>
        </dgm:presLayoutVars>
      </dgm:prSet>
      <dgm:spPr/>
    </dgm:pt>
    <dgm:pt modelId="{B22197FE-7BF1-485D-9B2D-0AD12CF41435}" type="pres">
      <dgm:prSet presAssocID="{1E293C9C-50F7-4DF0-A45F-EF6AA41E15B2}" presName="txSpace" presStyleCnt="0"/>
      <dgm:spPr/>
    </dgm:pt>
    <dgm:pt modelId="{1223E777-77CB-4A9A-BF21-12B513842696}" type="pres">
      <dgm:prSet presAssocID="{1E293C9C-50F7-4DF0-A45F-EF6AA41E15B2}" presName="desTx" presStyleLbl="revTx" presStyleIdx="3" presStyleCnt="8">
        <dgm:presLayoutVars/>
      </dgm:prSet>
      <dgm:spPr/>
    </dgm:pt>
    <dgm:pt modelId="{48A93FE3-F550-4840-B560-2DB8553BED7D}" type="pres">
      <dgm:prSet presAssocID="{1E293C9C-50F7-4DF0-A45F-EF6AA41E15B2}" presName="bottSpace" presStyleCnt="0"/>
      <dgm:spPr/>
    </dgm:pt>
    <dgm:pt modelId="{DCDF700C-8587-4AD0-95CF-A8CEBB3AD30B}" type="pres">
      <dgm:prSet presAssocID="{E019F05B-61F4-4915-9D10-5D6F328EA591}" presName="sibTrans" presStyleCnt="0"/>
      <dgm:spPr/>
    </dgm:pt>
    <dgm:pt modelId="{D5C9CF54-A3DB-4262-A188-C006BBF08A29}" type="pres">
      <dgm:prSet presAssocID="{DA3F2F2F-B5A8-4CFD-ABCE-1BC48CD913AF}" presName="compNode" presStyleCnt="0"/>
      <dgm:spPr/>
    </dgm:pt>
    <dgm:pt modelId="{EB21A753-DAF6-4914-9F97-D017DE4534D0}" type="pres">
      <dgm:prSet presAssocID="{DA3F2F2F-B5A8-4CFD-ABCE-1BC48CD913AF}" presName="topSpace" presStyleCnt="0"/>
      <dgm:spPr/>
    </dgm:pt>
    <dgm:pt modelId="{418E44D8-60E4-4008-9F09-1A652C62E8A6}" type="pres">
      <dgm:prSet presAssocID="{DA3F2F2F-B5A8-4CFD-ABCE-1BC48CD913AF}" presName="photoElip" presStyleLbl="node1" presStyleIdx="2" presStyleCnt="4" custScaleX="130326" custScaleY="146617"/>
      <dgm:spPr>
        <a:prstGeom prst="rect">
          <a:avLst/>
        </a:prstGeom>
        <a:ln>
          <a:noFill/>
        </a:ln>
      </dgm:spPr>
    </dgm:pt>
    <dgm:pt modelId="{51349271-76B0-4CC0-A678-325A9A4D3475}" type="pres">
      <dgm:prSet presAssocID="{DA3F2F2F-B5A8-4CFD-ABCE-1BC48CD913AF}" presName="iconSpace" presStyleCnt="0"/>
      <dgm:spPr/>
    </dgm:pt>
    <dgm:pt modelId="{9B5C14B8-8D61-4009-9F8C-194486F530FA}" type="pres">
      <dgm:prSet presAssocID="{DA3F2F2F-B5A8-4CFD-ABCE-1BC48CD913AF}" presName="nameTx" presStyleLbl="revTx" presStyleIdx="4" presStyleCnt="8" custLinFactNeighborY="44680">
        <dgm:presLayoutVars>
          <dgm:chMax val="0"/>
          <dgm:chPref val="0"/>
        </dgm:presLayoutVars>
      </dgm:prSet>
      <dgm:spPr/>
    </dgm:pt>
    <dgm:pt modelId="{7C23080D-6185-431F-BAF8-5277AA3C0E29}" type="pres">
      <dgm:prSet presAssocID="{DA3F2F2F-B5A8-4CFD-ABCE-1BC48CD913AF}" presName="txSpace" presStyleCnt="0"/>
      <dgm:spPr/>
    </dgm:pt>
    <dgm:pt modelId="{EE420F84-477D-4635-BEF8-66426E9A259D}" type="pres">
      <dgm:prSet presAssocID="{DA3F2F2F-B5A8-4CFD-ABCE-1BC48CD913AF}" presName="desTx" presStyleLbl="revTx" presStyleIdx="5" presStyleCnt="8">
        <dgm:presLayoutVars/>
      </dgm:prSet>
      <dgm:spPr/>
    </dgm:pt>
    <dgm:pt modelId="{DB61A93F-5AE0-4A97-AFE4-E1EA7F61D044}" type="pres">
      <dgm:prSet presAssocID="{DA3F2F2F-B5A8-4CFD-ABCE-1BC48CD913AF}" presName="bottSpace" presStyleCnt="0"/>
      <dgm:spPr/>
    </dgm:pt>
    <dgm:pt modelId="{75D7FAE6-857D-40F6-B564-3F282FD27B77}" type="pres">
      <dgm:prSet presAssocID="{038FE749-6004-418E-86C7-7C1B1D7930F4}" presName="sibTrans" presStyleCnt="0"/>
      <dgm:spPr/>
    </dgm:pt>
    <dgm:pt modelId="{F836F72C-94C1-41ED-BA62-813057647F9C}" type="pres">
      <dgm:prSet presAssocID="{B2F9B3BC-1849-4A4A-BBE4-752B9B492C76}" presName="compNode" presStyleCnt="0"/>
      <dgm:spPr/>
    </dgm:pt>
    <dgm:pt modelId="{8D7BA638-A338-4090-BADA-C1ECE7868394}" type="pres">
      <dgm:prSet presAssocID="{B2F9B3BC-1849-4A4A-BBE4-752B9B492C76}" presName="topSpace" presStyleCnt="0"/>
      <dgm:spPr/>
    </dgm:pt>
    <dgm:pt modelId="{04A8E640-7EB5-4EF2-8C83-19A3E5328324}" type="pres">
      <dgm:prSet presAssocID="{B2F9B3BC-1849-4A4A-BBE4-752B9B492C76}" presName="photoElip" presStyleLbl="node1" presStyleIdx="3" presStyleCnt="4" custScaleX="130326" custScaleY="146617"/>
      <dgm:spPr>
        <a:prstGeom prst="rect">
          <a:avLst/>
        </a:prstGeom>
        <a:ln>
          <a:noFill/>
        </a:ln>
      </dgm:spPr>
    </dgm:pt>
    <dgm:pt modelId="{278B038A-7223-4C22-98FA-84D16AB2359F}" type="pres">
      <dgm:prSet presAssocID="{B2F9B3BC-1849-4A4A-BBE4-752B9B492C76}" presName="iconSpace" presStyleCnt="0"/>
      <dgm:spPr/>
    </dgm:pt>
    <dgm:pt modelId="{79C5F495-3DD9-41C8-99AE-150A333447D0}" type="pres">
      <dgm:prSet presAssocID="{B2F9B3BC-1849-4A4A-BBE4-752B9B492C76}" presName="nameTx" presStyleLbl="revTx" presStyleIdx="6" presStyleCnt="8" custLinFactNeighborY="44680">
        <dgm:presLayoutVars>
          <dgm:chMax val="0"/>
          <dgm:chPref val="0"/>
        </dgm:presLayoutVars>
      </dgm:prSet>
      <dgm:spPr/>
    </dgm:pt>
    <dgm:pt modelId="{0D329E5F-B8D6-4027-B396-6AF7DD7D0537}" type="pres">
      <dgm:prSet presAssocID="{B2F9B3BC-1849-4A4A-BBE4-752B9B492C76}" presName="txSpace" presStyleCnt="0"/>
      <dgm:spPr/>
    </dgm:pt>
    <dgm:pt modelId="{5A7600AF-A34B-4D03-B3D6-B3C760AE8E06}" type="pres">
      <dgm:prSet presAssocID="{B2F9B3BC-1849-4A4A-BBE4-752B9B492C76}" presName="desTx" presStyleLbl="revTx" presStyleIdx="7" presStyleCnt="8">
        <dgm:presLayoutVars/>
      </dgm:prSet>
      <dgm:spPr/>
    </dgm:pt>
    <dgm:pt modelId="{F9799C58-A628-4E75-9DAC-6616D2E34649}" type="pres">
      <dgm:prSet presAssocID="{B2F9B3BC-1849-4A4A-BBE4-752B9B492C76}" presName="bottSpace" presStyleCnt="0"/>
      <dgm:spPr/>
    </dgm:pt>
  </dgm:ptLst>
  <dgm:cxnLst>
    <dgm:cxn modelId="{A7E7000F-0D10-4D88-844F-C9CB2A6A39DA}" srcId="{5C72703F-EB58-4B0C-8B2A-EDF2A51B2C6C}" destId="{1E293C9C-50F7-4DF0-A45F-EF6AA41E15B2}" srcOrd="1" destOrd="0" parTransId="{04936CC5-1B2F-4620-ABDF-F195956C3F4A}" sibTransId="{E019F05B-61F4-4915-9D10-5D6F328EA591}"/>
    <dgm:cxn modelId="{540FED75-CB4E-4EAD-804F-81226869B095}" type="presOf" srcId="{1E293C9C-50F7-4DF0-A45F-EF6AA41E15B2}" destId="{866F95BB-E9D9-40E2-AB9F-99D5F69BA82A}" srcOrd="0" destOrd="0" presId="urn:microsoft.com/office/officeart/2019/1/layout/PeoplePortraitsList"/>
    <dgm:cxn modelId="{4C525577-8965-4DD8-A876-005F65E1D723}" type="presOf" srcId="{B2F9B3BC-1849-4A4A-BBE4-752B9B492C76}" destId="{79C5F495-3DD9-41C8-99AE-150A333447D0}" srcOrd="0" destOrd="0" presId="urn:microsoft.com/office/officeart/2019/1/layout/PeoplePortraitsList"/>
    <dgm:cxn modelId="{103DE3A3-70BD-4C08-B354-5518A18B954E}" type="presOf" srcId="{DA3F2F2F-B5A8-4CFD-ABCE-1BC48CD913AF}" destId="{9B5C14B8-8D61-4009-9F8C-194486F530FA}" srcOrd="0" destOrd="0" presId="urn:microsoft.com/office/officeart/2019/1/layout/PeoplePortraitsList"/>
    <dgm:cxn modelId="{BB48F2B9-3F80-43D5-9223-76526A774C2D}" srcId="{5C72703F-EB58-4B0C-8B2A-EDF2A51B2C6C}" destId="{B2F9B3BC-1849-4A4A-BBE4-752B9B492C76}" srcOrd="3" destOrd="0" parTransId="{48FD486C-824F-4590-8CFC-BC1053E533DD}" sibTransId="{2946CE56-B018-4C0E-918D-0B36D170024F}"/>
    <dgm:cxn modelId="{E6EDE7CF-5B3F-4E2C-99EE-D5462F0EC9CE}" srcId="{5C72703F-EB58-4B0C-8B2A-EDF2A51B2C6C}" destId="{23CA95F9-8BCF-40C1-B842-BCFFD43632F6}" srcOrd="0" destOrd="0" parTransId="{FC4F4986-5DCD-4DC2-B7FD-2C5FABEF9979}" sibTransId="{D868EA7F-D868-4231-86D5-66D9B2DF2F62}"/>
    <dgm:cxn modelId="{307321D6-32A9-4F29-A35B-8328C6417311}" srcId="{5C72703F-EB58-4B0C-8B2A-EDF2A51B2C6C}" destId="{DA3F2F2F-B5A8-4CFD-ABCE-1BC48CD913AF}" srcOrd="2" destOrd="0" parTransId="{D4AFA5E0-6624-49A6-B10B-4FFA7483C001}" sibTransId="{038FE749-6004-418E-86C7-7C1B1D7930F4}"/>
    <dgm:cxn modelId="{DE44E4D8-C5CF-4438-860F-3C376D4D64F5}" type="presOf" srcId="{23CA95F9-8BCF-40C1-B842-BCFFD43632F6}" destId="{FDFAF16A-4FD0-49F4-8593-32E9A31A4FF7}" srcOrd="0" destOrd="0" presId="urn:microsoft.com/office/officeart/2019/1/layout/PeoplePortraitsList"/>
    <dgm:cxn modelId="{74A68EEE-876E-4134-B088-DC53246E11FE}" type="presOf" srcId="{5C72703F-EB58-4B0C-8B2A-EDF2A51B2C6C}" destId="{BF30E86D-EAFC-44CE-B56C-D7C5EC7742F3}" srcOrd="0" destOrd="0" presId="urn:microsoft.com/office/officeart/2019/1/layout/PeoplePortraitsList"/>
    <dgm:cxn modelId="{3D9D2C87-FAC6-440F-8296-405914DA77FA}" type="presParOf" srcId="{BF30E86D-EAFC-44CE-B56C-D7C5EC7742F3}" destId="{34A89649-B4A9-4A6F-8793-5A3DB37DDDA6}" srcOrd="0" destOrd="0" presId="urn:microsoft.com/office/officeart/2019/1/layout/PeoplePortraitsList"/>
    <dgm:cxn modelId="{10208EBB-3996-40BD-88FB-7743A0FCFC0C}" type="presParOf" srcId="{34A89649-B4A9-4A6F-8793-5A3DB37DDDA6}" destId="{FFB9F511-6797-4909-9D3B-89EBC96F25A8}" srcOrd="0" destOrd="0" presId="urn:microsoft.com/office/officeart/2019/1/layout/PeoplePortraitsList"/>
    <dgm:cxn modelId="{680FCFE1-C0D6-41B7-81EE-34F07569A758}" type="presParOf" srcId="{34A89649-B4A9-4A6F-8793-5A3DB37DDDA6}" destId="{73073D5B-7ADA-4F8B-AD34-0BE114905A44}" srcOrd="1" destOrd="0" presId="urn:microsoft.com/office/officeart/2019/1/layout/PeoplePortraitsList"/>
    <dgm:cxn modelId="{84E22014-947A-4B8C-A1FF-A1E4AAD40AF2}" type="presParOf" srcId="{34A89649-B4A9-4A6F-8793-5A3DB37DDDA6}" destId="{EE33220B-2292-4F19-BD6E-B7F529CD8414}" srcOrd="2" destOrd="0" presId="urn:microsoft.com/office/officeart/2019/1/layout/PeoplePortraitsList"/>
    <dgm:cxn modelId="{6B5D3C86-47CA-4D7E-A443-7DF8A6130E63}" type="presParOf" srcId="{34A89649-B4A9-4A6F-8793-5A3DB37DDDA6}" destId="{FDFAF16A-4FD0-49F4-8593-32E9A31A4FF7}" srcOrd="3" destOrd="0" presId="urn:microsoft.com/office/officeart/2019/1/layout/PeoplePortraitsList"/>
    <dgm:cxn modelId="{119527D7-3755-4E3D-BC66-7A27143BBB8B}" type="presParOf" srcId="{34A89649-B4A9-4A6F-8793-5A3DB37DDDA6}" destId="{EEB88C88-E325-43D0-B163-BFD87C897361}" srcOrd="4" destOrd="0" presId="urn:microsoft.com/office/officeart/2019/1/layout/PeoplePortraitsList"/>
    <dgm:cxn modelId="{8B410EAE-BFFA-4BD7-B4BA-16AABEF1EAA9}" type="presParOf" srcId="{34A89649-B4A9-4A6F-8793-5A3DB37DDDA6}" destId="{7D166BBB-55AF-452C-B9A0-94A1EE55FF4F}" srcOrd="5" destOrd="0" presId="urn:microsoft.com/office/officeart/2019/1/layout/PeoplePortraitsList"/>
    <dgm:cxn modelId="{02A3AE73-815E-459E-B530-44D4C95EF771}" type="presParOf" srcId="{34A89649-B4A9-4A6F-8793-5A3DB37DDDA6}" destId="{860D3358-284A-4827-88CC-2F74FF5A1E56}" srcOrd="6" destOrd="0" presId="urn:microsoft.com/office/officeart/2019/1/layout/PeoplePortraitsList"/>
    <dgm:cxn modelId="{6C30D5CD-53EE-463E-B6E2-B237F041E4C3}" type="presParOf" srcId="{BF30E86D-EAFC-44CE-B56C-D7C5EC7742F3}" destId="{0D4A0804-490F-47AA-B7FA-08C890B0D841}" srcOrd="1" destOrd="0" presId="urn:microsoft.com/office/officeart/2019/1/layout/PeoplePortraitsList"/>
    <dgm:cxn modelId="{E4C40201-6BC4-420D-A8E7-A3465911B5D7}" type="presParOf" srcId="{BF30E86D-EAFC-44CE-B56C-D7C5EC7742F3}" destId="{E40BB94D-AE1C-4F05-8AA5-E9FA9A8CCCDE}" srcOrd="2" destOrd="0" presId="urn:microsoft.com/office/officeart/2019/1/layout/PeoplePortraitsList"/>
    <dgm:cxn modelId="{DF091FE9-5356-4A17-932D-C2EAD2530E8C}" type="presParOf" srcId="{E40BB94D-AE1C-4F05-8AA5-E9FA9A8CCCDE}" destId="{1BC7C3C6-BE78-4F0A-9E69-54742F1AA0F3}" srcOrd="0" destOrd="0" presId="urn:microsoft.com/office/officeart/2019/1/layout/PeoplePortraitsList"/>
    <dgm:cxn modelId="{43A6DAE1-8229-474F-B737-E5233B5044F7}" type="presParOf" srcId="{E40BB94D-AE1C-4F05-8AA5-E9FA9A8CCCDE}" destId="{25238F18-07B8-41D8-8BD9-9F8514E8F9C4}" srcOrd="1" destOrd="0" presId="urn:microsoft.com/office/officeart/2019/1/layout/PeoplePortraitsList"/>
    <dgm:cxn modelId="{811B328F-D513-4A25-BB09-9EDD8689ED34}" type="presParOf" srcId="{E40BB94D-AE1C-4F05-8AA5-E9FA9A8CCCDE}" destId="{6FFE343B-847F-4D3F-A2F9-B95E826EC656}" srcOrd="2" destOrd="0" presId="urn:microsoft.com/office/officeart/2019/1/layout/PeoplePortraitsList"/>
    <dgm:cxn modelId="{B86088D4-B825-4152-895F-72CD7428D68F}" type="presParOf" srcId="{E40BB94D-AE1C-4F05-8AA5-E9FA9A8CCCDE}" destId="{866F95BB-E9D9-40E2-AB9F-99D5F69BA82A}" srcOrd="3" destOrd="0" presId="urn:microsoft.com/office/officeart/2019/1/layout/PeoplePortraitsList"/>
    <dgm:cxn modelId="{9DF4ADBA-E8BF-45F3-B4C1-57BC4E46838A}" type="presParOf" srcId="{E40BB94D-AE1C-4F05-8AA5-E9FA9A8CCCDE}" destId="{B22197FE-7BF1-485D-9B2D-0AD12CF41435}" srcOrd="4" destOrd="0" presId="urn:microsoft.com/office/officeart/2019/1/layout/PeoplePortraitsList"/>
    <dgm:cxn modelId="{AE599A69-85C5-4380-827C-D751478A667D}" type="presParOf" srcId="{E40BB94D-AE1C-4F05-8AA5-E9FA9A8CCCDE}" destId="{1223E777-77CB-4A9A-BF21-12B513842696}" srcOrd="5" destOrd="0" presId="urn:microsoft.com/office/officeart/2019/1/layout/PeoplePortraitsList"/>
    <dgm:cxn modelId="{F8E06700-DE35-4D59-8FE6-04C15FF36365}" type="presParOf" srcId="{E40BB94D-AE1C-4F05-8AA5-E9FA9A8CCCDE}" destId="{48A93FE3-F550-4840-B560-2DB8553BED7D}" srcOrd="6" destOrd="0" presId="urn:microsoft.com/office/officeart/2019/1/layout/PeoplePortraitsList"/>
    <dgm:cxn modelId="{B3BC6484-B724-49D7-B0A5-B96774D6C5A7}" type="presParOf" srcId="{BF30E86D-EAFC-44CE-B56C-D7C5EC7742F3}" destId="{DCDF700C-8587-4AD0-95CF-A8CEBB3AD30B}" srcOrd="3" destOrd="0" presId="urn:microsoft.com/office/officeart/2019/1/layout/PeoplePortraitsList"/>
    <dgm:cxn modelId="{123A582B-C4F8-4519-967F-856EBB9F6F06}" type="presParOf" srcId="{BF30E86D-EAFC-44CE-B56C-D7C5EC7742F3}" destId="{D5C9CF54-A3DB-4262-A188-C006BBF08A29}" srcOrd="4" destOrd="0" presId="urn:microsoft.com/office/officeart/2019/1/layout/PeoplePortraitsList"/>
    <dgm:cxn modelId="{0A329E61-D0BD-4638-AFBB-ECC1E1BB2FE5}" type="presParOf" srcId="{D5C9CF54-A3DB-4262-A188-C006BBF08A29}" destId="{EB21A753-DAF6-4914-9F97-D017DE4534D0}" srcOrd="0" destOrd="0" presId="urn:microsoft.com/office/officeart/2019/1/layout/PeoplePortraitsList"/>
    <dgm:cxn modelId="{4E8CFC80-611A-4174-A442-0AFBB471F58A}" type="presParOf" srcId="{D5C9CF54-A3DB-4262-A188-C006BBF08A29}" destId="{418E44D8-60E4-4008-9F09-1A652C62E8A6}" srcOrd="1" destOrd="0" presId="urn:microsoft.com/office/officeart/2019/1/layout/PeoplePortraitsList"/>
    <dgm:cxn modelId="{D991B0D3-565F-44D9-A83F-197781E114D0}" type="presParOf" srcId="{D5C9CF54-A3DB-4262-A188-C006BBF08A29}" destId="{51349271-76B0-4CC0-A678-325A9A4D3475}" srcOrd="2" destOrd="0" presId="urn:microsoft.com/office/officeart/2019/1/layout/PeoplePortraitsList"/>
    <dgm:cxn modelId="{7FC54EBB-A416-48DA-AADE-209AE477B46E}" type="presParOf" srcId="{D5C9CF54-A3DB-4262-A188-C006BBF08A29}" destId="{9B5C14B8-8D61-4009-9F8C-194486F530FA}" srcOrd="3" destOrd="0" presId="urn:microsoft.com/office/officeart/2019/1/layout/PeoplePortraitsList"/>
    <dgm:cxn modelId="{2DCC0C79-D17C-4625-A51E-8C6146272B0A}" type="presParOf" srcId="{D5C9CF54-A3DB-4262-A188-C006BBF08A29}" destId="{7C23080D-6185-431F-BAF8-5277AA3C0E29}" srcOrd="4" destOrd="0" presId="urn:microsoft.com/office/officeart/2019/1/layout/PeoplePortraitsList"/>
    <dgm:cxn modelId="{A2D210FF-C687-4AED-82B0-395AAD28B698}" type="presParOf" srcId="{D5C9CF54-A3DB-4262-A188-C006BBF08A29}" destId="{EE420F84-477D-4635-BEF8-66426E9A259D}" srcOrd="5" destOrd="0" presId="urn:microsoft.com/office/officeart/2019/1/layout/PeoplePortraitsList"/>
    <dgm:cxn modelId="{948ADD0E-8022-4129-AB57-AF1F16DEEC20}" type="presParOf" srcId="{D5C9CF54-A3DB-4262-A188-C006BBF08A29}" destId="{DB61A93F-5AE0-4A97-AFE4-E1EA7F61D044}" srcOrd="6" destOrd="0" presId="urn:microsoft.com/office/officeart/2019/1/layout/PeoplePortraitsList"/>
    <dgm:cxn modelId="{B37D38BA-04F9-4FDE-90E3-13C84B9D3351}" type="presParOf" srcId="{BF30E86D-EAFC-44CE-B56C-D7C5EC7742F3}" destId="{75D7FAE6-857D-40F6-B564-3F282FD27B77}" srcOrd="5" destOrd="0" presId="urn:microsoft.com/office/officeart/2019/1/layout/PeoplePortraitsList"/>
    <dgm:cxn modelId="{C9461069-5B02-4E7D-89BF-60D89C5520D1}" type="presParOf" srcId="{BF30E86D-EAFC-44CE-B56C-D7C5EC7742F3}" destId="{F836F72C-94C1-41ED-BA62-813057647F9C}" srcOrd="6" destOrd="0" presId="urn:microsoft.com/office/officeart/2019/1/layout/PeoplePortraitsList"/>
    <dgm:cxn modelId="{074A72EB-DB29-40AB-9670-D77CF64F72EE}" type="presParOf" srcId="{F836F72C-94C1-41ED-BA62-813057647F9C}" destId="{8D7BA638-A338-4090-BADA-C1ECE7868394}" srcOrd="0" destOrd="0" presId="urn:microsoft.com/office/officeart/2019/1/layout/PeoplePortraitsList"/>
    <dgm:cxn modelId="{ACF70A6D-0F45-437B-9C70-8A65D4111C5E}" type="presParOf" srcId="{F836F72C-94C1-41ED-BA62-813057647F9C}" destId="{04A8E640-7EB5-4EF2-8C83-19A3E5328324}" srcOrd="1" destOrd="0" presId="urn:microsoft.com/office/officeart/2019/1/layout/PeoplePortraitsList"/>
    <dgm:cxn modelId="{207CB733-8608-4FD4-8942-AEF56B8AD050}" type="presParOf" srcId="{F836F72C-94C1-41ED-BA62-813057647F9C}" destId="{278B038A-7223-4C22-98FA-84D16AB2359F}" srcOrd="2" destOrd="0" presId="urn:microsoft.com/office/officeart/2019/1/layout/PeoplePortraitsList"/>
    <dgm:cxn modelId="{ABBDB8AD-1D60-4A5E-A05E-58E73FB4EE6D}" type="presParOf" srcId="{F836F72C-94C1-41ED-BA62-813057647F9C}" destId="{79C5F495-3DD9-41C8-99AE-150A333447D0}" srcOrd="3" destOrd="0" presId="urn:microsoft.com/office/officeart/2019/1/layout/PeoplePortraitsList"/>
    <dgm:cxn modelId="{4C2F2B28-9C3F-433B-AB15-CE2605DCD325}" type="presParOf" srcId="{F836F72C-94C1-41ED-BA62-813057647F9C}" destId="{0D329E5F-B8D6-4027-B396-6AF7DD7D0537}" srcOrd="4" destOrd="0" presId="urn:microsoft.com/office/officeart/2019/1/layout/PeoplePortraitsList"/>
    <dgm:cxn modelId="{A3CD0915-11F1-4C29-91BA-EF724E1525A8}" type="presParOf" srcId="{F836F72C-94C1-41ED-BA62-813057647F9C}" destId="{5A7600AF-A34B-4D03-B3D6-B3C760AE8E06}" srcOrd="5" destOrd="0" presId="urn:microsoft.com/office/officeart/2019/1/layout/PeoplePortraitsList"/>
    <dgm:cxn modelId="{82E4B52A-F0D2-438B-8CA3-5A6EB2771E78}" type="presParOf" srcId="{F836F72C-94C1-41ED-BA62-813057647F9C}" destId="{F9799C58-A628-4E75-9DAC-6616D2E34649}" srcOrd="6" destOrd="0" presId="urn:microsoft.com/office/officeart/2019/1/layout/PeoplePortraits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C0B14E-AEA6-48D3-A387-ED4A3A3BF840}" type="doc">
      <dgm:prSet loTypeId="urn:microsoft.com/office/officeart/2016/7/layout/AccentHomeChevronProcess#1" loCatId="process" qsTypeId="urn:microsoft.com/office/officeart/2005/8/quickstyle/simple1" qsCatId="simple" csTypeId="urn:microsoft.com/office/officeart/2018/5/colors/Iconchunking_coloredoutline_colorful1" csCatId="colorful" phldr="1"/>
      <dgm:spPr/>
      <dgm:t>
        <a:bodyPr rtlCol="0"/>
        <a:lstStyle/>
        <a:p>
          <a:pPr rtl="0"/>
          <a:endParaRPr lang="en-US"/>
        </a:p>
      </dgm:t>
    </dgm:pt>
    <dgm:pt modelId="{AACEAFD5-63CF-4AFC-B46F-BE086C5D447C}">
      <dgm:prSet phldrT="[Text]"/>
      <dgm:spPr>
        <a:solidFill>
          <a:schemeClr val="accent2"/>
        </a:solidFill>
        <a:ln>
          <a:solidFill>
            <a:schemeClr val="accent2"/>
          </a:solidFill>
        </a:ln>
      </dgm:spPr>
      <dgm:t>
        <a:bodyPr rtlCol="0"/>
        <a:lstStyle/>
        <a:p>
          <a:pPr rtl="0"/>
          <a:r>
            <a:rPr lang="it-IT" noProof="0" dirty="0"/>
            <a:t>Titolo</a:t>
          </a:r>
        </a:p>
      </dgm:t>
    </dgm:pt>
    <dgm:pt modelId="{7A0BD8EC-BB4A-4912-A54E-6F39B681264E}" type="parTrans" cxnId="{AE101ABC-7EA3-4444-A576-8AB15A371C84}">
      <dgm:prSet/>
      <dgm:spPr/>
      <dgm:t>
        <a:bodyPr rtlCol="0"/>
        <a:lstStyle/>
        <a:p>
          <a:pPr rtl="0"/>
          <a:endParaRPr lang="it-IT" noProof="0" dirty="0"/>
        </a:p>
      </dgm:t>
    </dgm:pt>
    <dgm:pt modelId="{7A8D4B4D-06E9-4958-810D-A6226B6AC588}" type="sibTrans" cxnId="{AE101ABC-7EA3-4444-A576-8AB15A371C84}">
      <dgm:prSet/>
      <dgm:spPr/>
      <dgm:t>
        <a:bodyPr rtlCol="0"/>
        <a:lstStyle/>
        <a:p>
          <a:pPr rtl="0"/>
          <a:endParaRPr lang="it-IT" noProof="0" dirty="0"/>
        </a:p>
      </dgm:t>
    </dgm:pt>
    <dgm:pt modelId="{D07AD3FD-84FF-467E-9693-752776549C61}">
      <dgm:prSet phldrT="[Text]"/>
      <dgm:spPr>
        <a:solidFill>
          <a:schemeClr val="accent1"/>
        </a:solidFill>
        <a:ln>
          <a:solidFill>
            <a:schemeClr val="accent1"/>
          </a:solidFill>
        </a:ln>
      </dgm:spPr>
      <dgm:t>
        <a:bodyPr rtlCol="0"/>
        <a:lstStyle/>
        <a:p>
          <a:pPr rtl="0"/>
          <a:r>
            <a:rPr lang="it-IT" noProof="0" dirty="0"/>
            <a:t>Titolo</a:t>
          </a:r>
        </a:p>
      </dgm:t>
    </dgm:pt>
    <dgm:pt modelId="{7B691773-F524-4FAD-A272-BDF0B0C4370A}" type="parTrans" cxnId="{55492768-9A5E-4F74-AC7C-959C5C24EFD3}">
      <dgm:prSet/>
      <dgm:spPr/>
      <dgm:t>
        <a:bodyPr rtlCol="0"/>
        <a:lstStyle/>
        <a:p>
          <a:pPr rtl="0"/>
          <a:endParaRPr lang="it-IT" noProof="0" dirty="0"/>
        </a:p>
      </dgm:t>
    </dgm:pt>
    <dgm:pt modelId="{A8C9B7A9-BC2A-4753-B7F0-F2E361D95520}" type="sibTrans" cxnId="{55492768-9A5E-4F74-AC7C-959C5C24EFD3}">
      <dgm:prSet/>
      <dgm:spPr/>
      <dgm:t>
        <a:bodyPr rtlCol="0"/>
        <a:lstStyle/>
        <a:p>
          <a:pPr rtl="0"/>
          <a:endParaRPr lang="it-IT" noProof="0" dirty="0"/>
        </a:p>
      </dgm:t>
    </dgm:pt>
    <dgm:pt modelId="{5D70EFF5-8B31-4A1F-AE44-51E4CF0013EB}">
      <dgm:prSet phldrT="[Text]"/>
      <dgm:spPr/>
      <dgm:t>
        <a:bodyPr rtlCol="0"/>
        <a:lstStyle/>
        <a:p>
          <a:pPr rtl="0"/>
          <a:r>
            <a:rPr lang="it-IT" b="0" i="0" u="none" noProof="0" dirty="0"/>
            <a:t>Per mostrare la visualizzazione Relatore, nella visualizzazione Presentazione, sulla barra di controllo in basso a sinistra, selezionare i tre puntini e poi Mostra visualizzazione Relatore. </a:t>
          </a:r>
          <a:endParaRPr lang="it-IT" noProof="0" dirty="0"/>
        </a:p>
      </dgm:t>
    </dgm:pt>
    <dgm:pt modelId="{96C720A0-FEEF-48D1-8DF6-ABA03C304822}" type="parTrans" cxnId="{E97FF64F-8020-497E-AE7D-2395DDA4560D}">
      <dgm:prSet/>
      <dgm:spPr/>
      <dgm:t>
        <a:bodyPr rtlCol="0"/>
        <a:lstStyle/>
        <a:p>
          <a:pPr rtl="0"/>
          <a:endParaRPr lang="it-IT" noProof="0" dirty="0"/>
        </a:p>
      </dgm:t>
    </dgm:pt>
    <dgm:pt modelId="{B6A59CDE-18AD-4553-B6C5-FF001A8E8510}" type="sibTrans" cxnId="{E97FF64F-8020-497E-AE7D-2395DDA4560D}">
      <dgm:prSet/>
      <dgm:spPr/>
      <dgm:t>
        <a:bodyPr rtlCol="0"/>
        <a:lstStyle/>
        <a:p>
          <a:pPr rtl="0"/>
          <a:endParaRPr lang="it-IT" noProof="0" dirty="0"/>
        </a:p>
      </dgm:t>
    </dgm:pt>
    <dgm:pt modelId="{D71FC021-6A65-44D1-95B9-0E6C89079866}">
      <dgm:prSet phldrT="[Text]"/>
      <dgm:spPr>
        <a:solidFill>
          <a:schemeClr val="accent5"/>
        </a:solidFill>
        <a:ln>
          <a:solidFill>
            <a:schemeClr val="accent5"/>
          </a:solidFill>
        </a:ln>
      </dgm:spPr>
      <dgm:t>
        <a:bodyPr rtlCol="0"/>
        <a:lstStyle/>
        <a:p>
          <a:pPr rtl="0"/>
          <a:r>
            <a:rPr lang="it-IT" noProof="0" dirty="0"/>
            <a:t>Titolo</a:t>
          </a:r>
        </a:p>
      </dgm:t>
    </dgm:pt>
    <dgm:pt modelId="{862AAE39-3AAD-40E3-BA20-90187BD73242}" type="parTrans" cxnId="{53239C96-427C-420B-95DC-546F3B30ED65}">
      <dgm:prSet/>
      <dgm:spPr/>
      <dgm:t>
        <a:bodyPr rtlCol="0"/>
        <a:lstStyle/>
        <a:p>
          <a:pPr rtl="0"/>
          <a:endParaRPr lang="it-IT" noProof="0" dirty="0"/>
        </a:p>
      </dgm:t>
    </dgm:pt>
    <dgm:pt modelId="{9B090D9D-470E-46E2-AABB-0368A52481AA}" type="sibTrans" cxnId="{53239C96-427C-420B-95DC-546F3B30ED65}">
      <dgm:prSet/>
      <dgm:spPr/>
      <dgm:t>
        <a:bodyPr rtlCol="0"/>
        <a:lstStyle/>
        <a:p>
          <a:pPr rtl="0"/>
          <a:endParaRPr lang="it-IT" noProof="0" dirty="0"/>
        </a:p>
      </dgm:t>
    </dgm:pt>
    <dgm:pt modelId="{4A6BB192-9983-4F48-BBC5-6E384EED7EC5}">
      <dgm:prSet phldrT="[Text]"/>
      <dgm:spPr/>
      <dgm:t>
        <a:bodyPr rtlCol="0"/>
        <a:lstStyle/>
        <a:p>
          <a:pPr rtl="0"/>
          <a:r>
            <a:rPr lang="it-IT" b="0" i="0" u="none" noProof="0" dirty="0"/>
            <a:t>Durante la presentazione, le note del relatore sono visibili nel monitor, ma non sono visibili al pubblico. </a:t>
          </a:r>
          <a:endParaRPr lang="it-IT" noProof="0" dirty="0"/>
        </a:p>
      </dgm:t>
    </dgm:pt>
    <dgm:pt modelId="{230A6E4A-6CED-4DC0-AEFE-6859FE07B658}" type="parTrans" cxnId="{E3115EEA-DE9C-4F06-B8B3-BEB263D5F2B1}">
      <dgm:prSet/>
      <dgm:spPr/>
      <dgm:t>
        <a:bodyPr rtlCol="0"/>
        <a:lstStyle/>
        <a:p>
          <a:pPr rtl="0"/>
          <a:endParaRPr lang="it-IT" noProof="0" dirty="0"/>
        </a:p>
      </dgm:t>
    </dgm:pt>
    <dgm:pt modelId="{0B568EC2-5D2A-4B00-8047-B7832F245B44}" type="sibTrans" cxnId="{E3115EEA-DE9C-4F06-B8B3-BEB263D5F2B1}">
      <dgm:prSet/>
      <dgm:spPr/>
      <dgm:t>
        <a:bodyPr rtlCol="0"/>
        <a:lstStyle/>
        <a:p>
          <a:pPr rtl="0"/>
          <a:endParaRPr lang="it-IT" noProof="0" dirty="0"/>
        </a:p>
      </dgm:t>
    </dgm:pt>
    <dgm:pt modelId="{5EDA317F-AB2E-47DE-BA46-16FA60C3C561}">
      <dgm:prSet phldrT="[Text]"/>
      <dgm:spPr>
        <a:solidFill>
          <a:schemeClr val="accent3"/>
        </a:solidFill>
        <a:ln>
          <a:solidFill>
            <a:schemeClr val="accent3"/>
          </a:solidFill>
        </a:ln>
      </dgm:spPr>
      <dgm:t>
        <a:bodyPr rtlCol="0"/>
        <a:lstStyle/>
        <a:p>
          <a:pPr rtl="0"/>
          <a:r>
            <a:rPr lang="it-IT" noProof="0" dirty="0"/>
            <a:t>Titolo</a:t>
          </a:r>
        </a:p>
      </dgm:t>
    </dgm:pt>
    <dgm:pt modelId="{775EBB35-E8CF-4A14-B0A8-45A53D65E711}" type="parTrans" cxnId="{7B8F902E-4BA3-41AA-9991-54805A6B93DE}">
      <dgm:prSet/>
      <dgm:spPr/>
      <dgm:t>
        <a:bodyPr rtlCol="0"/>
        <a:lstStyle/>
        <a:p>
          <a:pPr rtl="0"/>
          <a:endParaRPr lang="it-IT" noProof="0" dirty="0"/>
        </a:p>
      </dgm:t>
    </dgm:pt>
    <dgm:pt modelId="{A75B061E-69EA-487C-8330-1430DA0F139D}" type="sibTrans" cxnId="{7B8F902E-4BA3-41AA-9991-54805A6B93DE}">
      <dgm:prSet/>
      <dgm:spPr/>
      <dgm:t>
        <a:bodyPr rtlCol="0"/>
        <a:lstStyle/>
        <a:p>
          <a:pPr rtl="0"/>
          <a:endParaRPr lang="it-IT" noProof="0" dirty="0"/>
        </a:p>
      </dgm:t>
    </dgm:pt>
    <dgm:pt modelId="{F757DBC8-3670-4122-937A-47DB91C0F3FE}">
      <dgm:prSet phldrT="[Text]"/>
      <dgm:spPr/>
      <dgm:t>
        <a:bodyPr rtlCol="0"/>
        <a:lstStyle/>
        <a:p>
          <a:pPr rtl="0"/>
          <a:r>
            <a:rPr lang="it-IT" b="0" i="0" u="none" noProof="0" dirty="0"/>
            <a:t>Il riquadro delle note è una casella che viene visualizzata sotto ogni diapositiva. Toccarla per aggiungere note. </a:t>
          </a:r>
          <a:endParaRPr lang="it-IT" noProof="0" dirty="0"/>
        </a:p>
      </dgm:t>
    </dgm:pt>
    <dgm:pt modelId="{8F483F27-8D97-48E5-9210-1B448F1CE277}" type="parTrans" cxnId="{8A3D4B73-3658-4A4C-9DFE-F59E22A79482}">
      <dgm:prSet/>
      <dgm:spPr/>
      <dgm:t>
        <a:bodyPr rtlCol="0"/>
        <a:lstStyle/>
        <a:p>
          <a:pPr rtl="0"/>
          <a:endParaRPr lang="it-IT" noProof="0" dirty="0"/>
        </a:p>
      </dgm:t>
    </dgm:pt>
    <dgm:pt modelId="{A46A41DD-2CA4-4800-8F85-546ABB24ED07}" type="sibTrans" cxnId="{8A3D4B73-3658-4A4C-9DFE-F59E22A79482}">
      <dgm:prSet/>
      <dgm:spPr/>
      <dgm:t>
        <a:bodyPr rtlCol="0"/>
        <a:lstStyle/>
        <a:p>
          <a:pPr rtl="0"/>
          <a:endParaRPr lang="it-IT" noProof="0" dirty="0"/>
        </a:p>
      </dgm:t>
    </dgm:pt>
    <dgm:pt modelId="{7B2FF309-5120-45E2-ACC8-F8FAA9DBDA55}">
      <dgm:prSet phldrT="[Text]"/>
      <dgm:spPr>
        <a:solidFill>
          <a:schemeClr val="accent4"/>
        </a:solidFill>
        <a:ln>
          <a:solidFill>
            <a:schemeClr val="accent4"/>
          </a:solidFill>
        </a:ln>
      </dgm:spPr>
      <dgm:t>
        <a:bodyPr rtlCol="0"/>
        <a:lstStyle/>
        <a:p>
          <a:pPr rtl="0"/>
          <a:r>
            <a:rPr lang="it-IT" noProof="0" dirty="0"/>
            <a:t>Titolo</a:t>
          </a:r>
        </a:p>
      </dgm:t>
    </dgm:pt>
    <dgm:pt modelId="{2CF5AF8A-5687-489A-9838-EDDBB760D421}" type="parTrans" cxnId="{D35DB9DA-961B-46CD-BB14-44CD766D8CB7}">
      <dgm:prSet/>
      <dgm:spPr/>
      <dgm:t>
        <a:bodyPr rtlCol="0"/>
        <a:lstStyle/>
        <a:p>
          <a:pPr rtl="0"/>
          <a:endParaRPr lang="it-IT" noProof="0" dirty="0"/>
        </a:p>
      </dgm:t>
    </dgm:pt>
    <dgm:pt modelId="{D5CAA101-B828-45D7-965B-F77CD6FBA109}" type="sibTrans" cxnId="{D35DB9DA-961B-46CD-BB14-44CD766D8CB7}">
      <dgm:prSet/>
      <dgm:spPr/>
      <dgm:t>
        <a:bodyPr rtlCol="0"/>
        <a:lstStyle/>
        <a:p>
          <a:pPr rtl="0"/>
          <a:endParaRPr lang="it-IT" noProof="0" dirty="0"/>
        </a:p>
      </dgm:t>
    </dgm:pt>
    <dgm:pt modelId="{EE155DB2-6788-4019-961C-F8B89C275CE8}">
      <dgm:prSet phldrT="[Text]"/>
      <dgm:spPr/>
      <dgm:t>
        <a:bodyPr rtlCol="0"/>
        <a:lstStyle/>
        <a:p>
          <a:pPr rtl="0"/>
          <a:r>
            <a:rPr lang="it-IT" b="0" i="0" u="none" noProof="0" dirty="0"/>
            <a:t>Se il riquadro delle note non è visibile o è interamente ridotto a icona, fare clic su Note sulla barra delle attività nella parte inferiore della finestra di PowerPoint. </a:t>
          </a:r>
          <a:endParaRPr lang="it-IT" noProof="0" dirty="0"/>
        </a:p>
      </dgm:t>
    </dgm:pt>
    <dgm:pt modelId="{8395B9D5-FF39-4045-8569-9C13F11FB1E5}" type="parTrans" cxnId="{E3D274C7-DB39-45B8-B18F-742495FE5026}">
      <dgm:prSet/>
      <dgm:spPr/>
      <dgm:t>
        <a:bodyPr rtlCol="0"/>
        <a:lstStyle/>
        <a:p>
          <a:pPr rtl="0"/>
          <a:endParaRPr lang="it-IT" noProof="0" dirty="0"/>
        </a:p>
      </dgm:t>
    </dgm:pt>
    <dgm:pt modelId="{F94C628D-62C1-4AF5-B102-2A2AA7FD22DE}" type="sibTrans" cxnId="{E3D274C7-DB39-45B8-B18F-742495FE5026}">
      <dgm:prSet/>
      <dgm:spPr/>
      <dgm:t>
        <a:bodyPr rtlCol="0"/>
        <a:lstStyle/>
        <a:p>
          <a:pPr rtl="0"/>
          <a:endParaRPr lang="it-IT" noProof="0" dirty="0"/>
        </a:p>
      </dgm:t>
    </dgm:pt>
    <dgm:pt modelId="{349299C9-846E-4827-813A-349CCCE20782}">
      <dgm:prSet phldrT="[Text]"/>
      <dgm:spPr/>
      <dgm:t>
        <a:bodyPr rtlCol="0"/>
        <a:lstStyle/>
        <a:p>
          <a:pPr rtl="0"/>
          <a:r>
            <a:rPr lang="it-IT" b="0" i="0" u="none" noProof="0" dirty="0"/>
            <a:t>Per avviare una presentazione, passa alla scheda Presentazione e seleziona Dall'inizio.</a:t>
          </a:r>
          <a:endParaRPr lang="it-IT" noProof="0" dirty="0"/>
        </a:p>
      </dgm:t>
    </dgm:pt>
    <dgm:pt modelId="{9D819F52-ACA0-4B08-8256-DF6BD8FA3A0B}" type="sibTrans" cxnId="{0EFA3039-6828-403C-9445-4359BA6645E6}">
      <dgm:prSet/>
      <dgm:spPr/>
      <dgm:t>
        <a:bodyPr rtlCol="0"/>
        <a:lstStyle/>
        <a:p>
          <a:pPr rtl="0"/>
          <a:endParaRPr lang="it-IT" noProof="0" dirty="0"/>
        </a:p>
      </dgm:t>
    </dgm:pt>
    <dgm:pt modelId="{AEA27547-B9ED-4994-BD27-04EC297EF367}" type="parTrans" cxnId="{0EFA3039-6828-403C-9445-4359BA6645E6}">
      <dgm:prSet/>
      <dgm:spPr/>
      <dgm:t>
        <a:bodyPr rtlCol="0"/>
        <a:lstStyle/>
        <a:p>
          <a:pPr rtl="0"/>
          <a:endParaRPr lang="it-IT" noProof="0" dirty="0"/>
        </a:p>
      </dgm:t>
    </dgm:pt>
    <dgm:pt modelId="{594BF422-752C-42F3-A230-3D0E6AE9A886}" type="pres">
      <dgm:prSet presAssocID="{55C0B14E-AEA6-48D3-A387-ED4A3A3BF840}" presName="Name0" presStyleCnt="0">
        <dgm:presLayoutVars>
          <dgm:animLvl val="lvl"/>
          <dgm:resizeHandles val="exact"/>
        </dgm:presLayoutVars>
      </dgm:prSet>
      <dgm:spPr/>
    </dgm:pt>
    <dgm:pt modelId="{F6A1B9E0-4B4A-47A4-A011-67526CEEA770}" type="pres">
      <dgm:prSet presAssocID="{AACEAFD5-63CF-4AFC-B46F-BE086C5D447C}" presName="composite" presStyleCnt="0"/>
      <dgm:spPr/>
    </dgm:pt>
    <dgm:pt modelId="{FA4E6E73-A3C8-4495-927B-8AADA5A74297}" type="pres">
      <dgm:prSet presAssocID="{AACEAFD5-63CF-4AFC-B46F-BE086C5D447C}" presName="L" presStyleLbl="solidFgAcc1" presStyleIdx="0" presStyleCnt="5">
        <dgm:presLayoutVars>
          <dgm:chMax val="0"/>
          <dgm:chPref val="0"/>
        </dgm:presLayoutVars>
      </dgm:prSet>
      <dgm:spPr>
        <a:ln>
          <a:solidFill>
            <a:schemeClr val="accent2"/>
          </a:solidFill>
        </a:ln>
      </dgm:spPr>
    </dgm:pt>
    <dgm:pt modelId="{CA3A6A4E-2D39-41D2-A6B1-B590D0C452D2}" type="pres">
      <dgm:prSet presAssocID="{AACEAFD5-63CF-4AFC-B46F-BE086C5D447C}" presName="parTx" presStyleLbl="alignNode1" presStyleIdx="0" presStyleCnt="5">
        <dgm:presLayoutVars>
          <dgm:chMax val="0"/>
          <dgm:chPref val="0"/>
          <dgm:bulletEnabled val="1"/>
        </dgm:presLayoutVars>
      </dgm:prSet>
      <dgm:spPr/>
    </dgm:pt>
    <dgm:pt modelId="{810D7AA7-A541-4507-BE7F-36CCF210089F}" type="pres">
      <dgm:prSet presAssocID="{AACEAFD5-63CF-4AFC-B46F-BE086C5D447C}" presName="desTx" presStyleLbl="revTx" presStyleIdx="0" presStyleCnt="5">
        <dgm:presLayoutVars>
          <dgm:chMax val="0"/>
          <dgm:chPref val="0"/>
          <dgm:bulletEnabled val="1"/>
        </dgm:presLayoutVars>
      </dgm:prSet>
      <dgm:spPr/>
    </dgm:pt>
    <dgm:pt modelId="{4F7CDD44-32F1-4759-861F-8DABEBBA8D89}" type="pres">
      <dgm:prSet presAssocID="{AACEAFD5-63CF-4AFC-B46F-BE086C5D447C}" presName="EmptyPlaceHolder" presStyleCnt="0"/>
      <dgm:spPr/>
    </dgm:pt>
    <dgm:pt modelId="{C9A9B9EA-6A1D-4A13-9C7F-C112F25D2888}" type="pres">
      <dgm:prSet presAssocID="{7A8D4B4D-06E9-4958-810D-A6226B6AC588}" presName="space" presStyleCnt="0"/>
      <dgm:spPr/>
    </dgm:pt>
    <dgm:pt modelId="{EC37843F-14A6-4E20-B7AE-2B086A8F5F45}" type="pres">
      <dgm:prSet presAssocID="{D07AD3FD-84FF-467E-9693-752776549C61}" presName="composite" presStyleCnt="0"/>
      <dgm:spPr/>
    </dgm:pt>
    <dgm:pt modelId="{E41E7729-FD3F-426D-804C-45BD60BD762D}" type="pres">
      <dgm:prSet presAssocID="{D07AD3FD-84FF-467E-9693-752776549C61}" presName="L" presStyleLbl="solidFgAcc1" presStyleIdx="1" presStyleCnt="5">
        <dgm:presLayoutVars>
          <dgm:chMax val="0"/>
          <dgm:chPref val="0"/>
        </dgm:presLayoutVars>
      </dgm:prSet>
      <dgm:spPr>
        <a:ln>
          <a:solidFill>
            <a:schemeClr val="accent1"/>
          </a:solidFill>
        </a:ln>
      </dgm:spPr>
    </dgm:pt>
    <dgm:pt modelId="{6C46E586-0364-4C52-98F9-74A7ACD803D1}" type="pres">
      <dgm:prSet presAssocID="{D07AD3FD-84FF-467E-9693-752776549C61}" presName="parTx" presStyleLbl="alignNode1" presStyleIdx="1" presStyleCnt="5">
        <dgm:presLayoutVars>
          <dgm:chMax val="0"/>
          <dgm:chPref val="0"/>
          <dgm:bulletEnabled val="1"/>
        </dgm:presLayoutVars>
      </dgm:prSet>
      <dgm:spPr/>
    </dgm:pt>
    <dgm:pt modelId="{5E07F9E4-149C-4A89-848F-4ABDD305F0C5}" type="pres">
      <dgm:prSet presAssocID="{D07AD3FD-84FF-467E-9693-752776549C61}" presName="desTx" presStyleLbl="revTx" presStyleIdx="1" presStyleCnt="5">
        <dgm:presLayoutVars>
          <dgm:chMax val="0"/>
          <dgm:chPref val="0"/>
          <dgm:bulletEnabled val="1"/>
        </dgm:presLayoutVars>
      </dgm:prSet>
      <dgm:spPr/>
    </dgm:pt>
    <dgm:pt modelId="{2928FCAD-BE3F-45AC-93A5-FD98F8A50E00}" type="pres">
      <dgm:prSet presAssocID="{D07AD3FD-84FF-467E-9693-752776549C61}" presName="EmptyPlaceHolder" presStyleCnt="0"/>
      <dgm:spPr/>
    </dgm:pt>
    <dgm:pt modelId="{C2DF8D93-19C7-4E07-BCAF-9FAAB62C8CF2}" type="pres">
      <dgm:prSet presAssocID="{A8C9B7A9-BC2A-4753-B7F0-F2E361D95520}" presName="space" presStyleCnt="0"/>
      <dgm:spPr/>
    </dgm:pt>
    <dgm:pt modelId="{86E313B1-36D3-44D7-907E-22A08CB8E9CC}" type="pres">
      <dgm:prSet presAssocID="{D71FC021-6A65-44D1-95B9-0E6C89079866}" presName="composite" presStyleCnt="0"/>
      <dgm:spPr/>
    </dgm:pt>
    <dgm:pt modelId="{473F2067-7126-4D56-A328-5A8CFD3D8D52}" type="pres">
      <dgm:prSet presAssocID="{D71FC021-6A65-44D1-95B9-0E6C89079866}" presName="L" presStyleLbl="solidFgAcc1" presStyleIdx="2" presStyleCnt="5">
        <dgm:presLayoutVars>
          <dgm:chMax val="0"/>
          <dgm:chPref val="0"/>
        </dgm:presLayoutVars>
      </dgm:prSet>
      <dgm:spPr>
        <a:ln>
          <a:solidFill>
            <a:schemeClr val="accent5"/>
          </a:solidFill>
        </a:ln>
      </dgm:spPr>
    </dgm:pt>
    <dgm:pt modelId="{7A0B5EFC-88FB-4ED5-994F-D5F6584C2293}" type="pres">
      <dgm:prSet presAssocID="{D71FC021-6A65-44D1-95B9-0E6C89079866}" presName="parTx" presStyleLbl="alignNode1" presStyleIdx="2" presStyleCnt="5">
        <dgm:presLayoutVars>
          <dgm:chMax val="0"/>
          <dgm:chPref val="0"/>
          <dgm:bulletEnabled val="1"/>
        </dgm:presLayoutVars>
      </dgm:prSet>
      <dgm:spPr/>
    </dgm:pt>
    <dgm:pt modelId="{FD7B29F2-0D66-4B4B-BC8A-82DA23575305}" type="pres">
      <dgm:prSet presAssocID="{D71FC021-6A65-44D1-95B9-0E6C89079866}" presName="desTx" presStyleLbl="revTx" presStyleIdx="2" presStyleCnt="5">
        <dgm:presLayoutVars>
          <dgm:chMax val="0"/>
          <dgm:chPref val="0"/>
          <dgm:bulletEnabled val="1"/>
        </dgm:presLayoutVars>
      </dgm:prSet>
      <dgm:spPr/>
    </dgm:pt>
    <dgm:pt modelId="{BABAA172-7B81-4C6B-BCF2-4572322515C5}" type="pres">
      <dgm:prSet presAssocID="{D71FC021-6A65-44D1-95B9-0E6C89079866}" presName="EmptyPlaceHolder" presStyleCnt="0"/>
      <dgm:spPr/>
    </dgm:pt>
    <dgm:pt modelId="{0B65942F-B336-42B6-A72B-DA6B6B07B79B}" type="pres">
      <dgm:prSet presAssocID="{9B090D9D-470E-46E2-AABB-0368A52481AA}" presName="space" presStyleCnt="0"/>
      <dgm:spPr/>
    </dgm:pt>
    <dgm:pt modelId="{1D5539F6-8B97-4801-8139-D49EE44FFF3E}" type="pres">
      <dgm:prSet presAssocID="{5EDA317F-AB2E-47DE-BA46-16FA60C3C561}" presName="composite" presStyleCnt="0"/>
      <dgm:spPr/>
    </dgm:pt>
    <dgm:pt modelId="{2377F551-4CF6-4656-B644-60A7FC1B0F64}" type="pres">
      <dgm:prSet presAssocID="{5EDA317F-AB2E-47DE-BA46-16FA60C3C561}" presName="L" presStyleLbl="solidFgAcc1" presStyleIdx="3" presStyleCnt="5">
        <dgm:presLayoutVars>
          <dgm:chMax val="0"/>
          <dgm:chPref val="0"/>
        </dgm:presLayoutVars>
      </dgm:prSet>
      <dgm:spPr>
        <a:ln>
          <a:solidFill>
            <a:schemeClr val="accent3"/>
          </a:solidFill>
        </a:ln>
      </dgm:spPr>
    </dgm:pt>
    <dgm:pt modelId="{69ED255C-64AC-4764-BC2C-7679ECCC9FE9}" type="pres">
      <dgm:prSet presAssocID="{5EDA317F-AB2E-47DE-BA46-16FA60C3C561}" presName="parTx" presStyleLbl="alignNode1" presStyleIdx="3" presStyleCnt="5">
        <dgm:presLayoutVars>
          <dgm:chMax val="0"/>
          <dgm:chPref val="0"/>
          <dgm:bulletEnabled val="1"/>
        </dgm:presLayoutVars>
      </dgm:prSet>
      <dgm:spPr/>
    </dgm:pt>
    <dgm:pt modelId="{1F1B09A6-DA7E-41D1-B8A6-E3B6E775E5C1}" type="pres">
      <dgm:prSet presAssocID="{5EDA317F-AB2E-47DE-BA46-16FA60C3C561}" presName="desTx" presStyleLbl="revTx" presStyleIdx="3" presStyleCnt="5">
        <dgm:presLayoutVars>
          <dgm:chMax val="0"/>
          <dgm:chPref val="0"/>
          <dgm:bulletEnabled val="1"/>
        </dgm:presLayoutVars>
      </dgm:prSet>
      <dgm:spPr/>
    </dgm:pt>
    <dgm:pt modelId="{89DACDC6-8676-47A4-A430-164754F46172}" type="pres">
      <dgm:prSet presAssocID="{5EDA317F-AB2E-47DE-BA46-16FA60C3C561}" presName="EmptyPlaceHolder" presStyleCnt="0"/>
      <dgm:spPr/>
    </dgm:pt>
    <dgm:pt modelId="{38A6C30B-D5BF-4A1A-A273-D265DC00F2EC}" type="pres">
      <dgm:prSet presAssocID="{A75B061E-69EA-487C-8330-1430DA0F139D}" presName="space" presStyleCnt="0"/>
      <dgm:spPr/>
    </dgm:pt>
    <dgm:pt modelId="{761684DA-3DB5-4618-9A30-6E2731CDFCA3}" type="pres">
      <dgm:prSet presAssocID="{7B2FF309-5120-45E2-ACC8-F8FAA9DBDA55}" presName="composite" presStyleCnt="0"/>
      <dgm:spPr/>
    </dgm:pt>
    <dgm:pt modelId="{E2C584B7-5B6E-4F6E-A7B8-E679FEF7BC4D}" type="pres">
      <dgm:prSet presAssocID="{7B2FF309-5120-45E2-ACC8-F8FAA9DBDA55}" presName="L" presStyleLbl="solidFgAcc1" presStyleIdx="4" presStyleCnt="5">
        <dgm:presLayoutVars>
          <dgm:chMax val="0"/>
          <dgm:chPref val="0"/>
        </dgm:presLayoutVars>
      </dgm:prSet>
      <dgm:spPr>
        <a:ln>
          <a:solidFill>
            <a:schemeClr val="accent4"/>
          </a:solidFill>
        </a:ln>
      </dgm:spPr>
    </dgm:pt>
    <dgm:pt modelId="{B89F8758-DA9D-4018-859A-710084D7ABF3}" type="pres">
      <dgm:prSet presAssocID="{7B2FF309-5120-45E2-ACC8-F8FAA9DBDA55}" presName="parTx" presStyleLbl="alignNode1" presStyleIdx="4" presStyleCnt="5">
        <dgm:presLayoutVars>
          <dgm:chMax val="0"/>
          <dgm:chPref val="0"/>
          <dgm:bulletEnabled val="1"/>
        </dgm:presLayoutVars>
      </dgm:prSet>
      <dgm:spPr/>
    </dgm:pt>
    <dgm:pt modelId="{B73D2BBA-574C-491E-A31C-8B6EA5CC871A}" type="pres">
      <dgm:prSet presAssocID="{7B2FF309-5120-45E2-ACC8-F8FAA9DBDA55}" presName="desTx" presStyleLbl="revTx" presStyleIdx="4" presStyleCnt="5">
        <dgm:presLayoutVars>
          <dgm:chMax val="0"/>
          <dgm:chPref val="0"/>
          <dgm:bulletEnabled val="1"/>
        </dgm:presLayoutVars>
      </dgm:prSet>
      <dgm:spPr/>
    </dgm:pt>
    <dgm:pt modelId="{DC9D8E0A-674F-4E74-BF10-5C0EF64E638E}" type="pres">
      <dgm:prSet presAssocID="{7B2FF309-5120-45E2-ACC8-F8FAA9DBDA55}" presName="EmptyPlaceHolder" presStyleCnt="0"/>
      <dgm:spPr/>
    </dgm:pt>
  </dgm:ptLst>
  <dgm:cxnLst>
    <dgm:cxn modelId="{A903DE1B-AC8A-4C77-850B-32A9F4D87BCB}" type="presOf" srcId="{5EDA317F-AB2E-47DE-BA46-16FA60C3C561}" destId="{69ED255C-64AC-4764-BC2C-7679ECCC9FE9}" srcOrd="0" destOrd="0" presId="urn:microsoft.com/office/officeart/2016/7/layout/AccentHomeChevronProcess#1"/>
    <dgm:cxn modelId="{F23BFC27-EEA1-48DD-A68B-3C9BF1AE455D}" type="presOf" srcId="{349299C9-846E-4827-813A-349CCCE20782}" destId="{810D7AA7-A541-4507-BE7F-36CCF210089F}" srcOrd="0" destOrd="0" presId="urn:microsoft.com/office/officeart/2016/7/layout/AccentHomeChevronProcess#1"/>
    <dgm:cxn modelId="{7B8F902E-4BA3-41AA-9991-54805A6B93DE}" srcId="{55C0B14E-AEA6-48D3-A387-ED4A3A3BF840}" destId="{5EDA317F-AB2E-47DE-BA46-16FA60C3C561}" srcOrd="3" destOrd="0" parTransId="{775EBB35-E8CF-4A14-B0A8-45A53D65E711}" sibTransId="{A75B061E-69EA-487C-8330-1430DA0F139D}"/>
    <dgm:cxn modelId="{0EFA3039-6828-403C-9445-4359BA6645E6}" srcId="{AACEAFD5-63CF-4AFC-B46F-BE086C5D447C}" destId="{349299C9-846E-4827-813A-349CCCE20782}" srcOrd="0" destOrd="0" parTransId="{AEA27547-B9ED-4994-BD27-04EC297EF367}" sibTransId="{9D819F52-ACA0-4B08-8256-DF6BD8FA3A0B}"/>
    <dgm:cxn modelId="{6CDEA839-6538-453E-9113-58ECC65280CB}" type="presOf" srcId="{AACEAFD5-63CF-4AFC-B46F-BE086C5D447C}" destId="{CA3A6A4E-2D39-41D2-A6B1-B590D0C452D2}" srcOrd="0" destOrd="0" presId="urn:microsoft.com/office/officeart/2016/7/layout/AccentHomeChevronProcess#1"/>
    <dgm:cxn modelId="{F5A7A062-FA53-4976-B49E-235CE658F38A}" type="presOf" srcId="{EE155DB2-6788-4019-961C-F8B89C275CE8}" destId="{B73D2BBA-574C-491E-A31C-8B6EA5CC871A}" srcOrd="0" destOrd="0" presId="urn:microsoft.com/office/officeart/2016/7/layout/AccentHomeChevronProcess#1"/>
    <dgm:cxn modelId="{55492768-9A5E-4F74-AC7C-959C5C24EFD3}" srcId="{55C0B14E-AEA6-48D3-A387-ED4A3A3BF840}" destId="{D07AD3FD-84FF-467E-9693-752776549C61}" srcOrd="1" destOrd="0" parTransId="{7B691773-F524-4FAD-A272-BDF0B0C4370A}" sibTransId="{A8C9B7A9-BC2A-4753-B7F0-F2E361D95520}"/>
    <dgm:cxn modelId="{E97FF64F-8020-497E-AE7D-2395DDA4560D}" srcId="{D07AD3FD-84FF-467E-9693-752776549C61}" destId="{5D70EFF5-8B31-4A1F-AE44-51E4CF0013EB}" srcOrd="0" destOrd="0" parTransId="{96C720A0-FEEF-48D1-8DF6-ABA03C304822}" sibTransId="{B6A59CDE-18AD-4553-B6C5-FF001A8E8510}"/>
    <dgm:cxn modelId="{8A3D4B73-3658-4A4C-9DFE-F59E22A79482}" srcId="{5EDA317F-AB2E-47DE-BA46-16FA60C3C561}" destId="{F757DBC8-3670-4122-937A-47DB91C0F3FE}" srcOrd="0" destOrd="0" parTransId="{8F483F27-8D97-48E5-9210-1B448F1CE277}" sibTransId="{A46A41DD-2CA4-4800-8F85-546ABB24ED07}"/>
    <dgm:cxn modelId="{00A52954-B4C4-4ECD-B0D0-AE5EF5CDC4E1}" type="presOf" srcId="{7B2FF309-5120-45E2-ACC8-F8FAA9DBDA55}" destId="{B89F8758-DA9D-4018-859A-710084D7ABF3}" srcOrd="0" destOrd="0" presId="urn:microsoft.com/office/officeart/2016/7/layout/AccentHomeChevronProcess#1"/>
    <dgm:cxn modelId="{219EA357-E48B-4A91-91A7-8282DFF10601}" type="presOf" srcId="{55C0B14E-AEA6-48D3-A387-ED4A3A3BF840}" destId="{594BF422-752C-42F3-A230-3D0E6AE9A886}" srcOrd="0" destOrd="0" presId="urn:microsoft.com/office/officeart/2016/7/layout/AccentHomeChevronProcess#1"/>
    <dgm:cxn modelId="{D8B51958-63B3-49F6-A150-9B1A638B15CE}" type="presOf" srcId="{F757DBC8-3670-4122-937A-47DB91C0F3FE}" destId="{1F1B09A6-DA7E-41D1-B8A6-E3B6E775E5C1}" srcOrd="0" destOrd="0" presId="urn:microsoft.com/office/officeart/2016/7/layout/AccentHomeChevronProcess#1"/>
    <dgm:cxn modelId="{61E56288-5A92-4019-989A-398C8EA8A844}" type="presOf" srcId="{4A6BB192-9983-4F48-BBC5-6E384EED7EC5}" destId="{FD7B29F2-0D66-4B4B-BC8A-82DA23575305}" srcOrd="0" destOrd="0" presId="urn:microsoft.com/office/officeart/2016/7/layout/AccentHomeChevronProcess#1"/>
    <dgm:cxn modelId="{60399491-EC61-4ACD-870E-1A66600F3D26}" type="presOf" srcId="{D71FC021-6A65-44D1-95B9-0E6C89079866}" destId="{7A0B5EFC-88FB-4ED5-994F-D5F6584C2293}" srcOrd="0" destOrd="0" presId="urn:microsoft.com/office/officeart/2016/7/layout/AccentHomeChevronProcess#1"/>
    <dgm:cxn modelId="{53239C96-427C-420B-95DC-546F3B30ED65}" srcId="{55C0B14E-AEA6-48D3-A387-ED4A3A3BF840}" destId="{D71FC021-6A65-44D1-95B9-0E6C89079866}" srcOrd="2" destOrd="0" parTransId="{862AAE39-3AAD-40E3-BA20-90187BD73242}" sibTransId="{9B090D9D-470E-46E2-AABB-0368A52481AA}"/>
    <dgm:cxn modelId="{2F6485B4-0735-4D01-8060-5A89B7562619}" type="presOf" srcId="{5D70EFF5-8B31-4A1F-AE44-51E4CF0013EB}" destId="{5E07F9E4-149C-4A89-848F-4ABDD305F0C5}" srcOrd="0" destOrd="0" presId="urn:microsoft.com/office/officeart/2016/7/layout/AccentHomeChevronProcess#1"/>
    <dgm:cxn modelId="{AE101ABC-7EA3-4444-A576-8AB15A371C84}" srcId="{55C0B14E-AEA6-48D3-A387-ED4A3A3BF840}" destId="{AACEAFD5-63CF-4AFC-B46F-BE086C5D447C}" srcOrd="0" destOrd="0" parTransId="{7A0BD8EC-BB4A-4912-A54E-6F39B681264E}" sibTransId="{7A8D4B4D-06E9-4958-810D-A6226B6AC588}"/>
    <dgm:cxn modelId="{665C05C7-3CB0-428C-B457-E59A0AF60DA1}" type="presOf" srcId="{D07AD3FD-84FF-467E-9693-752776549C61}" destId="{6C46E586-0364-4C52-98F9-74A7ACD803D1}" srcOrd="0" destOrd="0" presId="urn:microsoft.com/office/officeart/2016/7/layout/AccentHomeChevronProcess#1"/>
    <dgm:cxn modelId="{E3D274C7-DB39-45B8-B18F-742495FE5026}" srcId="{7B2FF309-5120-45E2-ACC8-F8FAA9DBDA55}" destId="{EE155DB2-6788-4019-961C-F8B89C275CE8}" srcOrd="0" destOrd="0" parTransId="{8395B9D5-FF39-4045-8569-9C13F11FB1E5}" sibTransId="{F94C628D-62C1-4AF5-B102-2A2AA7FD22DE}"/>
    <dgm:cxn modelId="{D35DB9DA-961B-46CD-BB14-44CD766D8CB7}" srcId="{55C0B14E-AEA6-48D3-A387-ED4A3A3BF840}" destId="{7B2FF309-5120-45E2-ACC8-F8FAA9DBDA55}" srcOrd="4" destOrd="0" parTransId="{2CF5AF8A-5687-489A-9838-EDDBB760D421}" sibTransId="{D5CAA101-B828-45D7-965B-F77CD6FBA109}"/>
    <dgm:cxn modelId="{E3115EEA-DE9C-4F06-B8B3-BEB263D5F2B1}" srcId="{D71FC021-6A65-44D1-95B9-0E6C89079866}" destId="{4A6BB192-9983-4F48-BBC5-6E384EED7EC5}" srcOrd="0" destOrd="0" parTransId="{230A6E4A-6CED-4DC0-AEFE-6859FE07B658}" sibTransId="{0B568EC2-5D2A-4B00-8047-B7832F245B44}"/>
    <dgm:cxn modelId="{C93892E1-28C0-4B75-A464-293C00708672}" type="presParOf" srcId="{594BF422-752C-42F3-A230-3D0E6AE9A886}" destId="{F6A1B9E0-4B4A-47A4-A011-67526CEEA770}" srcOrd="0" destOrd="0" presId="urn:microsoft.com/office/officeart/2016/7/layout/AccentHomeChevronProcess#1"/>
    <dgm:cxn modelId="{D5413575-9692-46A2-A045-9ED8482318DF}" type="presParOf" srcId="{F6A1B9E0-4B4A-47A4-A011-67526CEEA770}" destId="{FA4E6E73-A3C8-4495-927B-8AADA5A74297}" srcOrd="0" destOrd="0" presId="urn:microsoft.com/office/officeart/2016/7/layout/AccentHomeChevronProcess#1"/>
    <dgm:cxn modelId="{3303BDD6-668D-45F1-9491-4125E782D67C}" type="presParOf" srcId="{F6A1B9E0-4B4A-47A4-A011-67526CEEA770}" destId="{CA3A6A4E-2D39-41D2-A6B1-B590D0C452D2}" srcOrd="1" destOrd="0" presId="urn:microsoft.com/office/officeart/2016/7/layout/AccentHomeChevronProcess#1"/>
    <dgm:cxn modelId="{3BAD5A1C-162E-4722-B818-968C4083BECD}" type="presParOf" srcId="{F6A1B9E0-4B4A-47A4-A011-67526CEEA770}" destId="{810D7AA7-A541-4507-BE7F-36CCF210089F}" srcOrd="2" destOrd="0" presId="urn:microsoft.com/office/officeart/2016/7/layout/AccentHomeChevronProcess#1"/>
    <dgm:cxn modelId="{A3B267C1-BAFC-42F0-A63A-6491CFDC1ED2}" type="presParOf" srcId="{F6A1B9E0-4B4A-47A4-A011-67526CEEA770}" destId="{4F7CDD44-32F1-4759-861F-8DABEBBA8D89}" srcOrd="3" destOrd="0" presId="urn:microsoft.com/office/officeart/2016/7/layout/AccentHomeChevronProcess#1"/>
    <dgm:cxn modelId="{80CC9289-BA8F-4ED7-A4ED-9FA5EF71D964}" type="presParOf" srcId="{594BF422-752C-42F3-A230-3D0E6AE9A886}" destId="{C9A9B9EA-6A1D-4A13-9C7F-C112F25D2888}" srcOrd="1" destOrd="0" presId="urn:microsoft.com/office/officeart/2016/7/layout/AccentHomeChevronProcess#1"/>
    <dgm:cxn modelId="{5B7985CA-BC92-461D-A77E-E2320D4992D0}" type="presParOf" srcId="{594BF422-752C-42F3-A230-3D0E6AE9A886}" destId="{EC37843F-14A6-4E20-B7AE-2B086A8F5F45}" srcOrd="2" destOrd="0" presId="urn:microsoft.com/office/officeart/2016/7/layout/AccentHomeChevronProcess#1"/>
    <dgm:cxn modelId="{1996E4D7-D809-45CA-9DF0-561A93BDAFB1}" type="presParOf" srcId="{EC37843F-14A6-4E20-B7AE-2B086A8F5F45}" destId="{E41E7729-FD3F-426D-804C-45BD60BD762D}" srcOrd="0" destOrd="0" presId="urn:microsoft.com/office/officeart/2016/7/layout/AccentHomeChevronProcess#1"/>
    <dgm:cxn modelId="{16E53752-1AB8-4CD2-BFD6-85C0CDA26E1B}" type="presParOf" srcId="{EC37843F-14A6-4E20-B7AE-2B086A8F5F45}" destId="{6C46E586-0364-4C52-98F9-74A7ACD803D1}" srcOrd="1" destOrd="0" presId="urn:microsoft.com/office/officeart/2016/7/layout/AccentHomeChevronProcess#1"/>
    <dgm:cxn modelId="{FAC2F23D-E510-4342-91C3-FCAB11B207C0}" type="presParOf" srcId="{EC37843F-14A6-4E20-B7AE-2B086A8F5F45}" destId="{5E07F9E4-149C-4A89-848F-4ABDD305F0C5}" srcOrd="2" destOrd="0" presId="urn:microsoft.com/office/officeart/2016/7/layout/AccentHomeChevronProcess#1"/>
    <dgm:cxn modelId="{3843A525-0A63-4743-B0E8-0F795D54B4E4}" type="presParOf" srcId="{EC37843F-14A6-4E20-B7AE-2B086A8F5F45}" destId="{2928FCAD-BE3F-45AC-93A5-FD98F8A50E00}" srcOrd="3" destOrd="0" presId="urn:microsoft.com/office/officeart/2016/7/layout/AccentHomeChevronProcess#1"/>
    <dgm:cxn modelId="{D179D84E-BE2C-46EF-8594-412D3A7F9213}" type="presParOf" srcId="{594BF422-752C-42F3-A230-3D0E6AE9A886}" destId="{C2DF8D93-19C7-4E07-BCAF-9FAAB62C8CF2}" srcOrd="3" destOrd="0" presId="urn:microsoft.com/office/officeart/2016/7/layout/AccentHomeChevronProcess#1"/>
    <dgm:cxn modelId="{D8554B98-FAA7-4800-BB76-916BA7A2B10E}" type="presParOf" srcId="{594BF422-752C-42F3-A230-3D0E6AE9A886}" destId="{86E313B1-36D3-44D7-907E-22A08CB8E9CC}" srcOrd="4" destOrd="0" presId="urn:microsoft.com/office/officeart/2016/7/layout/AccentHomeChevronProcess#1"/>
    <dgm:cxn modelId="{19D10FBF-8E65-4EB5-9B54-54A271982B0D}" type="presParOf" srcId="{86E313B1-36D3-44D7-907E-22A08CB8E9CC}" destId="{473F2067-7126-4D56-A328-5A8CFD3D8D52}" srcOrd="0" destOrd="0" presId="urn:microsoft.com/office/officeart/2016/7/layout/AccentHomeChevronProcess#1"/>
    <dgm:cxn modelId="{11A73768-8587-4E2B-BDDA-6254211FDF2D}" type="presParOf" srcId="{86E313B1-36D3-44D7-907E-22A08CB8E9CC}" destId="{7A0B5EFC-88FB-4ED5-994F-D5F6584C2293}" srcOrd="1" destOrd="0" presId="urn:microsoft.com/office/officeart/2016/7/layout/AccentHomeChevronProcess#1"/>
    <dgm:cxn modelId="{522D3FED-6E8C-40DF-8BA8-A80510ACC48F}" type="presParOf" srcId="{86E313B1-36D3-44D7-907E-22A08CB8E9CC}" destId="{FD7B29F2-0D66-4B4B-BC8A-82DA23575305}" srcOrd="2" destOrd="0" presId="urn:microsoft.com/office/officeart/2016/7/layout/AccentHomeChevronProcess#1"/>
    <dgm:cxn modelId="{8075A955-4651-4DD2-B114-EB147BF378DF}" type="presParOf" srcId="{86E313B1-36D3-44D7-907E-22A08CB8E9CC}" destId="{BABAA172-7B81-4C6B-BCF2-4572322515C5}" srcOrd="3" destOrd="0" presId="urn:microsoft.com/office/officeart/2016/7/layout/AccentHomeChevronProcess#1"/>
    <dgm:cxn modelId="{505D5263-214F-48F5-9678-AA87C7C04F54}" type="presParOf" srcId="{594BF422-752C-42F3-A230-3D0E6AE9A886}" destId="{0B65942F-B336-42B6-A72B-DA6B6B07B79B}" srcOrd="5" destOrd="0" presId="urn:microsoft.com/office/officeart/2016/7/layout/AccentHomeChevronProcess#1"/>
    <dgm:cxn modelId="{F0861DFD-F2E8-400C-9B5C-4AA4849B2BE4}" type="presParOf" srcId="{594BF422-752C-42F3-A230-3D0E6AE9A886}" destId="{1D5539F6-8B97-4801-8139-D49EE44FFF3E}" srcOrd="6" destOrd="0" presId="urn:microsoft.com/office/officeart/2016/7/layout/AccentHomeChevronProcess#1"/>
    <dgm:cxn modelId="{D22CB840-CF4F-404F-97C0-0629311A5E51}" type="presParOf" srcId="{1D5539F6-8B97-4801-8139-D49EE44FFF3E}" destId="{2377F551-4CF6-4656-B644-60A7FC1B0F64}" srcOrd="0" destOrd="0" presId="urn:microsoft.com/office/officeart/2016/7/layout/AccentHomeChevronProcess#1"/>
    <dgm:cxn modelId="{6FFE5C0B-250C-4EEB-9BDD-E47B6B414225}" type="presParOf" srcId="{1D5539F6-8B97-4801-8139-D49EE44FFF3E}" destId="{69ED255C-64AC-4764-BC2C-7679ECCC9FE9}" srcOrd="1" destOrd="0" presId="urn:microsoft.com/office/officeart/2016/7/layout/AccentHomeChevronProcess#1"/>
    <dgm:cxn modelId="{EB2B0AEE-0679-4C51-B5D9-13C0989C2DC6}" type="presParOf" srcId="{1D5539F6-8B97-4801-8139-D49EE44FFF3E}" destId="{1F1B09A6-DA7E-41D1-B8A6-E3B6E775E5C1}" srcOrd="2" destOrd="0" presId="urn:microsoft.com/office/officeart/2016/7/layout/AccentHomeChevronProcess#1"/>
    <dgm:cxn modelId="{21A6189F-60BA-4472-B858-99323388D0B0}" type="presParOf" srcId="{1D5539F6-8B97-4801-8139-D49EE44FFF3E}" destId="{89DACDC6-8676-47A4-A430-164754F46172}" srcOrd="3" destOrd="0" presId="urn:microsoft.com/office/officeart/2016/7/layout/AccentHomeChevronProcess#1"/>
    <dgm:cxn modelId="{7D7FFE7B-0A37-4D36-9728-C99051BA3C40}" type="presParOf" srcId="{594BF422-752C-42F3-A230-3D0E6AE9A886}" destId="{38A6C30B-D5BF-4A1A-A273-D265DC00F2EC}" srcOrd="7" destOrd="0" presId="urn:microsoft.com/office/officeart/2016/7/layout/AccentHomeChevronProcess#1"/>
    <dgm:cxn modelId="{626D4800-17BB-462C-BE7D-935B963B6EC7}" type="presParOf" srcId="{594BF422-752C-42F3-A230-3D0E6AE9A886}" destId="{761684DA-3DB5-4618-9A30-6E2731CDFCA3}" srcOrd="8" destOrd="0" presId="urn:microsoft.com/office/officeart/2016/7/layout/AccentHomeChevronProcess#1"/>
    <dgm:cxn modelId="{2B2ED8B7-5577-4410-8D8A-61A1D71B9F15}" type="presParOf" srcId="{761684DA-3DB5-4618-9A30-6E2731CDFCA3}" destId="{E2C584B7-5B6E-4F6E-A7B8-E679FEF7BC4D}" srcOrd="0" destOrd="0" presId="urn:microsoft.com/office/officeart/2016/7/layout/AccentHomeChevronProcess#1"/>
    <dgm:cxn modelId="{CFB7BBCC-4189-422A-9163-265E17C16D21}" type="presParOf" srcId="{761684DA-3DB5-4618-9A30-6E2731CDFCA3}" destId="{B89F8758-DA9D-4018-859A-710084D7ABF3}" srcOrd="1" destOrd="0" presId="urn:microsoft.com/office/officeart/2016/7/layout/AccentHomeChevronProcess#1"/>
    <dgm:cxn modelId="{72C8C8DD-71B0-4E2B-BE4F-7AF4AF3DD218}" type="presParOf" srcId="{761684DA-3DB5-4618-9A30-6E2731CDFCA3}" destId="{B73D2BBA-574C-491E-A31C-8B6EA5CC871A}" srcOrd="2" destOrd="0" presId="urn:microsoft.com/office/officeart/2016/7/layout/AccentHomeChevronProcess#1"/>
    <dgm:cxn modelId="{34912DD7-C0FC-4C18-ABAB-DA8DF69C4254}" type="presParOf" srcId="{761684DA-3DB5-4618-9A30-6E2731CDFCA3}" destId="{DC9D8E0A-674F-4E74-BF10-5C0EF64E638E}" srcOrd="3" destOrd="0" presId="urn:microsoft.com/office/officeart/2016/7/layout/AccentHomeChevron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73D5B-7ADA-4F8B-AD34-0BE114905A44}">
      <dsp:nvSpPr>
        <dsp:cNvPr id="0" name=""/>
        <dsp:cNvSpPr/>
      </dsp:nvSpPr>
      <dsp:spPr>
        <a:xfrm>
          <a:off x="94950" y="460948"/>
          <a:ext cx="2194559" cy="2468883"/>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FAF16A-4FD0-49F4-8593-32E9A31A4FF7}">
      <dsp:nvSpPr>
        <dsp:cNvPr id="0" name=""/>
        <dsp:cNvSpPr/>
      </dsp:nvSpPr>
      <dsp:spPr>
        <a:xfrm>
          <a:off x="2624" y="3081438"/>
          <a:ext cx="2379213" cy="48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800100">
            <a:lnSpc>
              <a:spcPct val="100000"/>
            </a:lnSpc>
            <a:spcBef>
              <a:spcPct val="0"/>
            </a:spcBef>
            <a:spcAft>
              <a:spcPct val="35000"/>
            </a:spcAft>
            <a:buNone/>
            <a:defRPr b="1" spc="20">
              <a:latin typeface="+mj-lt"/>
            </a:defRPr>
          </a:pPr>
          <a:r>
            <a:rPr lang="it-IT" sz="1800" kern="1200" noProof="0" dirty="0">
              <a:solidFill>
                <a:schemeClr val="bg1"/>
              </a:solidFill>
            </a:rPr>
            <a:t>Title</a:t>
          </a:r>
        </a:p>
      </dsp:txBody>
      <dsp:txXfrm>
        <a:off x="2624" y="3081438"/>
        <a:ext cx="2379213" cy="487349"/>
      </dsp:txXfrm>
    </dsp:sp>
    <dsp:sp modelId="{7D166BBB-55AF-452C-B9A0-94A1EE55FF4F}">
      <dsp:nvSpPr>
        <dsp:cNvPr id="0" name=""/>
        <dsp:cNvSpPr/>
      </dsp:nvSpPr>
      <dsp:spPr>
        <a:xfrm>
          <a:off x="2624" y="3416310"/>
          <a:ext cx="2379213" cy="603748"/>
        </a:xfrm>
        <a:prstGeom prst="rect">
          <a:avLst/>
        </a:prstGeom>
        <a:noFill/>
        <a:ln>
          <a:noFill/>
        </a:ln>
        <a:effectLst/>
      </dsp:spPr>
      <dsp:style>
        <a:lnRef idx="0">
          <a:scrgbClr r="0" g="0" b="0"/>
        </a:lnRef>
        <a:fillRef idx="0">
          <a:scrgbClr r="0" g="0" b="0"/>
        </a:fillRef>
        <a:effectRef idx="0">
          <a:scrgbClr r="0" g="0" b="0"/>
        </a:effectRef>
        <a:fontRef idx="minor"/>
      </dsp:style>
    </dsp:sp>
    <dsp:sp modelId="{25238F18-07B8-41D8-8BD9-9F8514E8F9C4}">
      <dsp:nvSpPr>
        <dsp:cNvPr id="0" name=""/>
        <dsp:cNvSpPr/>
      </dsp:nvSpPr>
      <dsp:spPr>
        <a:xfrm>
          <a:off x="2890526" y="460948"/>
          <a:ext cx="2194559" cy="2468883"/>
        </a:xfrm>
        <a:prstGeom prst="rect">
          <a:avLst/>
        </a:prstGeom>
        <a:solidFill>
          <a:schemeClr val="accent2">
            <a:hueOff val="-448208"/>
            <a:satOff val="-21569"/>
            <a:lumOff val="13268"/>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6F95BB-E9D9-40E2-AB9F-99D5F69BA82A}">
      <dsp:nvSpPr>
        <dsp:cNvPr id="0" name=""/>
        <dsp:cNvSpPr/>
      </dsp:nvSpPr>
      <dsp:spPr>
        <a:xfrm>
          <a:off x="2798199" y="3081438"/>
          <a:ext cx="2379213" cy="48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800100">
            <a:lnSpc>
              <a:spcPct val="100000"/>
            </a:lnSpc>
            <a:spcBef>
              <a:spcPct val="0"/>
            </a:spcBef>
            <a:spcAft>
              <a:spcPct val="35000"/>
            </a:spcAft>
            <a:buNone/>
            <a:defRPr b="1" spc="20">
              <a:latin typeface="+mj-lt"/>
            </a:defRPr>
          </a:pPr>
          <a:r>
            <a:rPr lang="it-IT" sz="1800" kern="1200" noProof="0" dirty="0">
              <a:solidFill>
                <a:schemeClr val="bg1"/>
              </a:solidFill>
            </a:rPr>
            <a:t>Title</a:t>
          </a:r>
        </a:p>
      </dsp:txBody>
      <dsp:txXfrm>
        <a:off x="2798199" y="3081438"/>
        <a:ext cx="2379213" cy="487349"/>
      </dsp:txXfrm>
    </dsp:sp>
    <dsp:sp modelId="{1223E777-77CB-4A9A-BF21-12B513842696}">
      <dsp:nvSpPr>
        <dsp:cNvPr id="0" name=""/>
        <dsp:cNvSpPr/>
      </dsp:nvSpPr>
      <dsp:spPr>
        <a:xfrm>
          <a:off x="2798199" y="3416310"/>
          <a:ext cx="2379213" cy="603748"/>
        </a:xfrm>
        <a:prstGeom prst="rect">
          <a:avLst/>
        </a:prstGeom>
        <a:noFill/>
        <a:ln>
          <a:noFill/>
        </a:ln>
        <a:effectLst/>
      </dsp:spPr>
      <dsp:style>
        <a:lnRef idx="0">
          <a:scrgbClr r="0" g="0" b="0"/>
        </a:lnRef>
        <a:fillRef idx="0">
          <a:scrgbClr r="0" g="0" b="0"/>
        </a:fillRef>
        <a:effectRef idx="0">
          <a:scrgbClr r="0" g="0" b="0"/>
        </a:effectRef>
        <a:fontRef idx="minor"/>
      </dsp:style>
    </dsp:sp>
    <dsp:sp modelId="{418E44D8-60E4-4008-9F09-1A652C62E8A6}">
      <dsp:nvSpPr>
        <dsp:cNvPr id="0" name=""/>
        <dsp:cNvSpPr/>
      </dsp:nvSpPr>
      <dsp:spPr>
        <a:xfrm>
          <a:off x="5686101" y="460948"/>
          <a:ext cx="2194559" cy="2468883"/>
        </a:xfrm>
        <a:prstGeom prst="rect">
          <a:avLst/>
        </a:prstGeom>
        <a:solidFill>
          <a:schemeClr val="accent2">
            <a:hueOff val="-896417"/>
            <a:satOff val="-43137"/>
            <a:lumOff val="26536"/>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5C14B8-8D61-4009-9F8C-194486F530FA}">
      <dsp:nvSpPr>
        <dsp:cNvPr id="0" name=""/>
        <dsp:cNvSpPr/>
      </dsp:nvSpPr>
      <dsp:spPr>
        <a:xfrm>
          <a:off x="5593774" y="3081438"/>
          <a:ext cx="2379213" cy="48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800100">
            <a:lnSpc>
              <a:spcPct val="100000"/>
            </a:lnSpc>
            <a:spcBef>
              <a:spcPct val="0"/>
            </a:spcBef>
            <a:spcAft>
              <a:spcPct val="35000"/>
            </a:spcAft>
            <a:buNone/>
            <a:defRPr b="1" spc="20">
              <a:latin typeface="+mj-lt"/>
            </a:defRPr>
          </a:pPr>
          <a:r>
            <a:rPr lang="it-IT" sz="1800" kern="1200" noProof="0" dirty="0">
              <a:solidFill>
                <a:schemeClr val="bg1"/>
              </a:solidFill>
            </a:rPr>
            <a:t>Title</a:t>
          </a:r>
        </a:p>
      </dsp:txBody>
      <dsp:txXfrm>
        <a:off x="5593774" y="3081438"/>
        <a:ext cx="2379213" cy="487349"/>
      </dsp:txXfrm>
    </dsp:sp>
    <dsp:sp modelId="{EE420F84-477D-4635-BEF8-66426E9A259D}">
      <dsp:nvSpPr>
        <dsp:cNvPr id="0" name=""/>
        <dsp:cNvSpPr/>
      </dsp:nvSpPr>
      <dsp:spPr>
        <a:xfrm>
          <a:off x="5593774" y="3416310"/>
          <a:ext cx="2379213" cy="603748"/>
        </a:xfrm>
        <a:prstGeom prst="rect">
          <a:avLst/>
        </a:prstGeom>
        <a:noFill/>
        <a:ln>
          <a:noFill/>
        </a:ln>
        <a:effectLst/>
      </dsp:spPr>
      <dsp:style>
        <a:lnRef idx="0">
          <a:scrgbClr r="0" g="0" b="0"/>
        </a:lnRef>
        <a:fillRef idx="0">
          <a:scrgbClr r="0" g="0" b="0"/>
        </a:fillRef>
        <a:effectRef idx="0">
          <a:scrgbClr r="0" g="0" b="0"/>
        </a:effectRef>
        <a:fontRef idx="minor"/>
      </dsp:style>
    </dsp:sp>
    <dsp:sp modelId="{04A8E640-7EB5-4EF2-8C83-19A3E5328324}">
      <dsp:nvSpPr>
        <dsp:cNvPr id="0" name=""/>
        <dsp:cNvSpPr/>
      </dsp:nvSpPr>
      <dsp:spPr>
        <a:xfrm>
          <a:off x="8481676" y="460948"/>
          <a:ext cx="2194559" cy="2468883"/>
        </a:xfrm>
        <a:prstGeom prst="rect">
          <a:avLst/>
        </a:prstGeom>
        <a:solidFill>
          <a:schemeClr val="accent2">
            <a:hueOff val="-1344625"/>
            <a:satOff val="-64706"/>
            <a:lumOff val="39804"/>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C5F495-3DD9-41C8-99AE-150A333447D0}">
      <dsp:nvSpPr>
        <dsp:cNvPr id="0" name=""/>
        <dsp:cNvSpPr/>
      </dsp:nvSpPr>
      <dsp:spPr>
        <a:xfrm>
          <a:off x="8389349" y="3081438"/>
          <a:ext cx="2379213" cy="48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800100">
            <a:lnSpc>
              <a:spcPct val="100000"/>
            </a:lnSpc>
            <a:spcBef>
              <a:spcPct val="0"/>
            </a:spcBef>
            <a:spcAft>
              <a:spcPct val="35000"/>
            </a:spcAft>
            <a:buNone/>
            <a:defRPr b="1" spc="20">
              <a:latin typeface="+mj-lt"/>
            </a:defRPr>
          </a:pPr>
          <a:r>
            <a:rPr lang="it-IT" sz="1800" kern="1200" noProof="0" dirty="0">
              <a:solidFill>
                <a:schemeClr val="bg1"/>
              </a:solidFill>
            </a:rPr>
            <a:t>Title</a:t>
          </a:r>
        </a:p>
      </dsp:txBody>
      <dsp:txXfrm>
        <a:off x="8389349" y="3081438"/>
        <a:ext cx="2379213" cy="487349"/>
      </dsp:txXfrm>
    </dsp:sp>
    <dsp:sp modelId="{5A7600AF-A34B-4D03-B3D6-B3C760AE8E06}">
      <dsp:nvSpPr>
        <dsp:cNvPr id="0" name=""/>
        <dsp:cNvSpPr/>
      </dsp:nvSpPr>
      <dsp:spPr>
        <a:xfrm>
          <a:off x="8389349" y="3416310"/>
          <a:ext cx="2379213" cy="60374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E6E73-A3C8-4495-927B-8AADA5A74297}">
      <dsp:nvSpPr>
        <dsp:cNvPr id="0" name=""/>
        <dsp:cNvSpPr/>
      </dsp:nvSpPr>
      <dsp:spPr>
        <a:xfrm rot="5400000">
          <a:off x="-909957" y="1795812"/>
          <a:ext cx="1988820" cy="165035"/>
        </a:xfrm>
        <a:prstGeom prst="corner">
          <a:avLst>
            <a:gd name="adj1" fmla="val 1000"/>
            <a:gd name="adj2" fmla="val 1000"/>
          </a:avLst>
        </a:prstGeom>
        <a:solidFill>
          <a:schemeClr val="lt1">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CA3A6A4E-2D39-41D2-A6B1-B590D0C452D2}">
      <dsp:nvSpPr>
        <dsp:cNvPr id="0" name=""/>
        <dsp:cNvSpPr/>
      </dsp:nvSpPr>
      <dsp:spPr>
        <a:xfrm>
          <a:off x="1934" y="2872740"/>
          <a:ext cx="2062943" cy="662940"/>
        </a:xfrm>
        <a:prstGeom prst="homePlate">
          <a:avLst>
            <a:gd name="adj" fmla="val 25000"/>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rtlCol="0" anchor="ctr" anchorCtr="0">
          <a:noAutofit/>
        </a:bodyPr>
        <a:lstStyle/>
        <a:p>
          <a:pPr marL="0" lvl="0" indent="0" algn="ctr" defTabSz="711200" rtl="0">
            <a:lnSpc>
              <a:spcPct val="90000"/>
            </a:lnSpc>
            <a:spcBef>
              <a:spcPct val="0"/>
            </a:spcBef>
            <a:spcAft>
              <a:spcPct val="35000"/>
            </a:spcAft>
            <a:buNone/>
          </a:pPr>
          <a:r>
            <a:rPr lang="it-IT" sz="1600" kern="1200" noProof="0" dirty="0"/>
            <a:t>Titolo</a:t>
          </a:r>
        </a:p>
      </dsp:txBody>
      <dsp:txXfrm>
        <a:off x="1934" y="2872740"/>
        <a:ext cx="1980076" cy="662940"/>
      </dsp:txXfrm>
    </dsp:sp>
    <dsp:sp modelId="{810D7AA7-A541-4507-BE7F-36CCF210089F}">
      <dsp:nvSpPr>
        <dsp:cNvPr id="0" name=""/>
        <dsp:cNvSpPr/>
      </dsp:nvSpPr>
      <dsp:spPr>
        <a:xfrm>
          <a:off x="166970" y="982941"/>
          <a:ext cx="1675110" cy="1790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l" defTabSz="533400" rtl="0">
            <a:lnSpc>
              <a:spcPct val="90000"/>
            </a:lnSpc>
            <a:spcBef>
              <a:spcPct val="0"/>
            </a:spcBef>
            <a:spcAft>
              <a:spcPct val="35000"/>
            </a:spcAft>
            <a:buNone/>
          </a:pPr>
          <a:r>
            <a:rPr lang="it-IT" sz="1200" b="0" i="0" u="none" kern="1200" noProof="0" dirty="0"/>
            <a:t>Per avviare una presentazione, passa alla scheda Presentazione e seleziona Dall'inizio.</a:t>
          </a:r>
          <a:endParaRPr lang="it-IT" sz="1200" kern="1200" noProof="0" dirty="0"/>
        </a:p>
      </dsp:txBody>
      <dsp:txXfrm>
        <a:off x="166970" y="982941"/>
        <a:ext cx="1675110" cy="1790777"/>
      </dsp:txXfrm>
    </dsp:sp>
    <dsp:sp modelId="{E41E7729-FD3F-426D-804C-45BD60BD762D}">
      <dsp:nvSpPr>
        <dsp:cNvPr id="0" name=""/>
        <dsp:cNvSpPr/>
      </dsp:nvSpPr>
      <dsp:spPr>
        <a:xfrm rot="5400000">
          <a:off x="1049839" y="1795812"/>
          <a:ext cx="1988820" cy="165035"/>
        </a:xfrm>
        <a:prstGeom prst="corner">
          <a:avLst>
            <a:gd name="adj1" fmla="val 1000"/>
            <a:gd name="adj2" fmla="val 1000"/>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6C46E586-0364-4C52-98F9-74A7ACD803D1}">
      <dsp:nvSpPr>
        <dsp:cNvPr id="0" name=""/>
        <dsp:cNvSpPr/>
      </dsp:nvSpPr>
      <dsp:spPr>
        <a:xfrm>
          <a:off x="1961731" y="2872740"/>
          <a:ext cx="2062943" cy="662940"/>
        </a:xfrm>
        <a:prstGeom prst="chevron">
          <a:avLst>
            <a:gd name="adj" fmla="val 2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rtlCol="0" anchor="ctr" anchorCtr="0">
          <a:noAutofit/>
        </a:bodyPr>
        <a:lstStyle/>
        <a:p>
          <a:pPr marL="0" lvl="0" indent="0" algn="ctr" defTabSz="711200" rtl="0">
            <a:lnSpc>
              <a:spcPct val="90000"/>
            </a:lnSpc>
            <a:spcBef>
              <a:spcPct val="0"/>
            </a:spcBef>
            <a:spcAft>
              <a:spcPct val="35000"/>
            </a:spcAft>
            <a:buNone/>
          </a:pPr>
          <a:r>
            <a:rPr lang="it-IT" sz="1600" kern="1200" noProof="0" dirty="0"/>
            <a:t>Titolo</a:t>
          </a:r>
        </a:p>
      </dsp:txBody>
      <dsp:txXfrm>
        <a:off x="2127466" y="2872740"/>
        <a:ext cx="1731473" cy="662940"/>
      </dsp:txXfrm>
    </dsp:sp>
    <dsp:sp modelId="{5E07F9E4-149C-4A89-848F-4ABDD305F0C5}">
      <dsp:nvSpPr>
        <dsp:cNvPr id="0" name=""/>
        <dsp:cNvSpPr/>
      </dsp:nvSpPr>
      <dsp:spPr>
        <a:xfrm>
          <a:off x="2126766" y="982941"/>
          <a:ext cx="1675110" cy="141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l" defTabSz="533400" rtl="0">
            <a:lnSpc>
              <a:spcPct val="90000"/>
            </a:lnSpc>
            <a:spcBef>
              <a:spcPct val="0"/>
            </a:spcBef>
            <a:spcAft>
              <a:spcPct val="35000"/>
            </a:spcAft>
            <a:buNone/>
          </a:pPr>
          <a:r>
            <a:rPr lang="it-IT" sz="1200" b="0" i="0" u="none" kern="1200" noProof="0" dirty="0"/>
            <a:t>Per mostrare la visualizzazione Relatore, nella visualizzazione Presentazione, sulla barra di controllo in basso a sinistra, selezionare i tre puntini e poi Mostra visualizzazione Relatore. </a:t>
          </a:r>
          <a:endParaRPr lang="it-IT" sz="1200" kern="1200" noProof="0" dirty="0"/>
        </a:p>
      </dsp:txBody>
      <dsp:txXfrm>
        <a:off x="2126766" y="982941"/>
        <a:ext cx="1675110" cy="1414310"/>
      </dsp:txXfrm>
    </dsp:sp>
    <dsp:sp modelId="{473F2067-7126-4D56-A328-5A8CFD3D8D52}">
      <dsp:nvSpPr>
        <dsp:cNvPr id="0" name=""/>
        <dsp:cNvSpPr/>
      </dsp:nvSpPr>
      <dsp:spPr>
        <a:xfrm rot="5400000">
          <a:off x="3009635" y="1795812"/>
          <a:ext cx="1988820" cy="165035"/>
        </a:xfrm>
        <a:prstGeom prst="corner">
          <a:avLst>
            <a:gd name="adj1" fmla="val 1000"/>
            <a:gd name="adj2" fmla="val 1000"/>
          </a:avLst>
        </a:prstGeom>
        <a:solidFill>
          <a:schemeClr val="lt1">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7A0B5EFC-88FB-4ED5-994F-D5F6584C2293}">
      <dsp:nvSpPr>
        <dsp:cNvPr id="0" name=""/>
        <dsp:cNvSpPr/>
      </dsp:nvSpPr>
      <dsp:spPr>
        <a:xfrm>
          <a:off x="3921528" y="2872740"/>
          <a:ext cx="2062943" cy="662940"/>
        </a:xfrm>
        <a:prstGeom prst="chevron">
          <a:avLst>
            <a:gd name="adj" fmla="val 25000"/>
          </a:avLst>
        </a:prstGeom>
        <a:solidFill>
          <a:schemeClr val="accent5"/>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rtlCol="0" anchor="ctr" anchorCtr="0">
          <a:noAutofit/>
        </a:bodyPr>
        <a:lstStyle/>
        <a:p>
          <a:pPr marL="0" lvl="0" indent="0" algn="ctr" defTabSz="711200" rtl="0">
            <a:lnSpc>
              <a:spcPct val="90000"/>
            </a:lnSpc>
            <a:spcBef>
              <a:spcPct val="0"/>
            </a:spcBef>
            <a:spcAft>
              <a:spcPct val="35000"/>
            </a:spcAft>
            <a:buNone/>
          </a:pPr>
          <a:r>
            <a:rPr lang="it-IT" sz="1600" kern="1200" noProof="0" dirty="0"/>
            <a:t>Titolo</a:t>
          </a:r>
        </a:p>
      </dsp:txBody>
      <dsp:txXfrm>
        <a:off x="4087263" y="2872740"/>
        <a:ext cx="1731473" cy="662940"/>
      </dsp:txXfrm>
    </dsp:sp>
    <dsp:sp modelId="{FD7B29F2-0D66-4B4B-BC8A-82DA23575305}">
      <dsp:nvSpPr>
        <dsp:cNvPr id="0" name=""/>
        <dsp:cNvSpPr/>
      </dsp:nvSpPr>
      <dsp:spPr>
        <a:xfrm>
          <a:off x="4086563" y="982941"/>
          <a:ext cx="1675110" cy="141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l" defTabSz="533400" rtl="0">
            <a:lnSpc>
              <a:spcPct val="90000"/>
            </a:lnSpc>
            <a:spcBef>
              <a:spcPct val="0"/>
            </a:spcBef>
            <a:spcAft>
              <a:spcPct val="35000"/>
            </a:spcAft>
            <a:buNone/>
          </a:pPr>
          <a:r>
            <a:rPr lang="it-IT" sz="1200" b="0" i="0" u="none" kern="1200" noProof="0" dirty="0"/>
            <a:t>Durante la presentazione, le note del relatore sono visibili nel monitor, ma non sono visibili al pubblico. </a:t>
          </a:r>
          <a:endParaRPr lang="it-IT" sz="1200" kern="1200" noProof="0" dirty="0"/>
        </a:p>
      </dsp:txBody>
      <dsp:txXfrm>
        <a:off x="4086563" y="982941"/>
        <a:ext cx="1675110" cy="1414310"/>
      </dsp:txXfrm>
    </dsp:sp>
    <dsp:sp modelId="{2377F551-4CF6-4656-B644-60A7FC1B0F64}">
      <dsp:nvSpPr>
        <dsp:cNvPr id="0" name=""/>
        <dsp:cNvSpPr/>
      </dsp:nvSpPr>
      <dsp:spPr>
        <a:xfrm rot="5400000">
          <a:off x="4969432" y="1795812"/>
          <a:ext cx="1988820" cy="165035"/>
        </a:xfrm>
        <a:prstGeom prst="corner">
          <a:avLst>
            <a:gd name="adj1" fmla="val 1000"/>
            <a:gd name="adj2" fmla="val 1000"/>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69ED255C-64AC-4764-BC2C-7679ECCC9FE9}">
      <dsp:nvSpPr>
        <dsp:cNvPr id="0" name=""/>
        <dsp:cNvSpPr/>
      </dsp:nvSpPr>
      <dsp:spPr>
        <a:xfrm>
          <a:off x="5881324" y="2872740"/>
          <a:ext cx="2062943" cy="662940"/>
        </a:xfrm>
        <a:prstGeom prst="chevron">
          <a:avLst>
            <a:gd name="adj" fmla="val 25000"/>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rtlCol="0" anchor="ctr" anchorCtr="0">
          <a:noAutofit/>
        </a:bodyPr>
        <a:lstStyle/>
        <a:p>
          <a:pPr marL="0" lvl="0" indent="0" algn="ctr" defTabSz="711200" rtl="0">
            <a:lnSpc>
              <a:spcPct val="90000"/>
            </a:lnSpc>
            <a:spcBef>
              <a:spcPct val="0"/>
            </a:spcBef>
            <a:spcAft>
              <a:spcPct val="35000"/>
            </a:spcAft>
            <a:buNone/>
          </a:pPr>
          <a:r>
            <a:rPr lang="it-IT" sz="1600" kern="1200" noProof="0" dirty="0"/>
            <a:t>Titolo</a:t>
          </a:r>
        </a:p>
      </dsp:txBody>
      <dsp:txXfrm>
        <a:off x="6047059" y="2872740"/>
        <a:ext cx="1731473" cy="662940"/>
      </dsp:txXfrm>
    </dsp:sp>
    <dsp:sp modelId="{1F1B09A6-DA7E-41D1-B8A6-E3B6E775E5C1}">
      <dsp:nvSpPr>
        <dsp:cNvPr id="0" name=""/>
        <dsp:cNvSpPr/>
      </dsp:nvSpPr>
      <dsp:spPr>
        <a:xfrm>
          <a:off x="6046360" y="982941"/>
          <a:ext cx="1675110" cy="141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l" defTabSz="533400" rtl="0">
            <a:lnSpc>
              <a:spcPct val="90000"/>
            </a:lnSpc>
            <a:spcBef>
              <a:spcPct val="0"/>
            </a:spcBef>
            <a:spcAft>
              <a:spcPct val="35000"/>
            </a:spcAft>
            <a:buNone/>
          </a:pPr>
          <a:r>
            <a:rPr lang="it-IT" sz="1200" b="0" i="0" u="none" kern="1200" noProof="0" dirty="0"/>
            <a:t>Il riquadro delle note è una casella che viene visualizzata sotto ogni diapositiva. Toccarla per aggiungere note. </a:t>
          </a:r>
          <a:endParaRPr lang="it-IT" sz="1200" kern="1200" noProof="0" dirty="0"/>
        </a:p>
      </dsp:txBody>
      <dsp:txXfrm>
        <a:off x="6046360" y="982941"/>
        <a:ext cx="1675110" cy="1414310"/>
      </dsp:txXfrm>
    </dsp:sp>
    <dsp:sp modelId="{E2C584B7-5B6E-4F6E-A7B8-E679FEF7BC4D}">
      <dsp:nvSpPr>
        <dsp:cNvPr id="0" name=""/>
        <dsp:cNvSpPr/>
      </dsp:nvSpPr>
      <dsp:spPr>
        <a:xfrm rot="5400000">
          <a:off x="6929229" y="1795812"/>
          <a:ext cx="1988820" cy="165035"/>
        </a:xfrm>
        <a:prstGeom prst="corner">
          <a:avLst>
            <a:gd name="adj1" fmla="val 1000"/>
            <a:gd name="adj2" fmla="val 1000"/>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B89F8758-DA9D-4018-859A-710084D7ABF3}">
      <dsp:nvSpPr>
        <dsp:cNvPr id="0" name=""/>
        <dsp:cNvSpPr/>
      </dsp:nvSpPr>
      <dsp:spPr>
        <a:xfrm>
          <a:off x="7841121" y="2872740"/>
          <a:ext cx="2062943" cy="662940"/>
        </a:xfrm>
        <a:prstGeom prst="chevron">
          <a:avLst>
            <a:gd name="adj" fmla="val 25000"/>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rtlCol="0" anchor="ctr" anchorCtr="0">
          <a:noAutofit/>
        </a:bodyPr>
        <a:lstStyle/>
        <a:p>
          <a:pPr marL="0" lvl="0" indent="0" algn="ctr" defTabSz="711200" rtl="0">
            <a:lnSpc>
              <a:spcPct val="90000"/>
            </a:lnSpc>
            <a:spcBef>
              <a:spcPct val="0"/>
            </a:spcBef>
            <a:spcAft>
              <a:spcPct val="35000"/>
            </a:spcAft>
            <a:buNone/>
          </a:pPr>
          <a:r>
            <a:rPr lang="it-IT" sz="1600" kern="1200" noProof="0" dirty="0"/>
            <a:t>Titolo</a:t>
          </a:r>
        </a:p>
      </dsp:txBody>
      <dsp:txXfrm>
        <a:off x="8006856" y="2872740"/>
        <a:ext cx="1731473" cy="662940"/>
      </dsp:txXfrm>
    </dsp:sp>
    <dsp:sp modelId="{B73D2BBA-574C-491E-A31C-8B6EA5CC871A}">
      <dsp:nvSpPr>
        <dsp:cNvPr id="0" name=""/>
        <dsp:cNvSpPr/>
      </dsp:nvSpPr>
      <dsp:spPr>
        <a:xfrm>
          <a:off x="8006156" y="982941"/>
          <a:ext cx="1675110" cy="141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l" defTabSz="533400" rtl="0">
            <a:lnSpc>
              <a:spcPct val="90000"/>
            </a:lnSpc>
            <a:spcBef>
              <a:spcPct val="0"/>
            </a:spcBef>
            <a:spcAft>
              <a:spcPct val="35000"/>
            </a:spcAft>
            <a:buNone/>
          </a:pPr>
          <a:r>
            <a:rPr lang="it-IT" sz="1200" b="0" i="0" u="none" kern="1200" noProof="0" dirty="0"/>
            <a:t>Se il riquadro delle note non è visibile o è interamente ridotto a icona, fare clic su Note sulla barra delle attività nella parte inferiore della finestra di PowerPoint. </a:t>
          </a:r>
          <a:endParaRPr lang="it-IT" sz="1200" kern="1200" noProof="0" dirty="0"/>
        </a:p>
      </dsp:txBody>
      <dsp:txXfrm>
        <a:off x="8006156" y="982941"/>
        <a:ext cx="1675110" cy="1414310"/>
      </dsp:txXfrm>
    </dsp:sp>
  </dsp:spTree>
</dsp:drawing>
</file>

<file path=ppt/diagrams/layout1.xml><?xml version="1.0" encoding="utf-8"?>
<dgm:layoutDef xmlns:dgm="http://schemas.openxmlformats.org/drawingml/2006/diagram" xmlns:a="http://schemas.openxmlformats.org/drawingml/2006/main" uniqueId="urn:microsoft.com/office/officeart/2019/1/layout/PeoplePortraitsList">
  <dgm:title val="Elenco verticale delle persone"/>
  <dgm:desc val="Elenco verticale delle persone"/>
  <dgm:catLst>
    <dgm:cat type="list"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dgm:constr type="w" for="ch" forName="compNode" refType="h" refFor="ch" refForName="compNode" fact="0.55"/>
      <dgm:constr type="w" for="ch" forName="sibTrans" refType="w" refFor="ch" refForName="compNode" fact="0.175"/>
      <dgm:constr type="primFontSz" for="des" forName="nameTx" val="18"/>
      <dgm:constr type="primFontSz" for="des" forName="desTx" refType="primFontSz" refFor="des" refForName="nameTx" op="lte" fact="0.75"/>
      <dgm:constr type="h" for="des" forName="topSpace" op="equ"/>
      <dgm:constr type="h" for="des" forName="compNode" op="equ"/>
      <dgm:constr type="h" for="des" forName="photoElip" op="equ"/>
      <dgm:constr type="w" for="des" forName="photoElip" op="equ"/>
      <dgm:constr type="l" for="des" forName="photoElip" op="equ"/>
      <dgm:constr type="h" for="des" forName="iconSpace" op="equ"/>
      <dgm:constr type="h" for="des" forName="nameTx" op="equ"/>
      <dgm:constr type="h" for="des" forName="txSpace" op="equ"/>
      <dgm:constr type="h" for="des" forName="desTx" op="equ"/>
      <dgm:constr type="h" for="des" forName="bottSpace"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topSpace" refType="w"/>
          <dgm:constr type="h" for="ch" forName="topSpace" refType="h" fact="0.187"/>
          <dgm:constr type="l" for="ch" forName="topSpace"/>
          <dgm:constr type="w" for="ch" forName="photoElip" refType="h" refFor="ch" refForName="photoElip"/>
          <dgm:constr type="h" for="ch" forName="photoElip" val="46.775"/>
          <dgm:constr type="t" for="ch" forName="photoElip" refType="b" refFor="ch" refForName="topSpace"/>
          <dgm:constr type="ctrX" for="ch" forName="photoElip" refType="w" fact="0.5"/>
          <dgm:constr type="w" for="ch" forName="iconSpace" refType="w"/>
          <dgm:constr type="h" for="ch" forName="iconSpace" refType="h" fact="0.075"/>
          <dgm:constr type="l" for="ch" forName="iconSpace"/>
          <dgm:constr type="t" for="ch" forName="iconSpace" refType="b" refFor="ch" refForName="photoElip"/>
          <dgm:constr type="w" for="ch" forName="nameTx" refType="w"/>
          <dgm:constr type="h" for="ch" forName="nameTx" refType="h" fact="0.112"/>
          <dgm:constr type="l" for="ch" forName="nameTx"/>
          <dgm:constr type="t" for="ch" forName="nameTx" refType="b" refFor="ch" refForName="iconSpace"/>
          <dgm:constr type="h" for="ch" forName="txSpace" refType="h" fact="0.015"/>
          <dgm:constr type="w" for="ch" forName="txSpace" refType="w"/>
          <dgm:constr type="l" for="ch" forName="txSpace"/>
          <dgm:constr type="t" for="ch" forName="txSpace" refType="b" refFor="ch" refForName="nameTx"/>
          <dgm:constr type="w" for="ch" forName="desTx" refType="w"/>
          <dgm:constr type="l" for="ch" forName="desTx"/>
          <dgm:constr type="h" for="ch" forName="desTx" refType="h" fact="0.13875"/>
          <dgm:constr type="t" for="ch" forName="desTx" refType="b" refFor="ch" refForName="txSpace"/>
          <dgm:constr type="w" for="ch" forName="bottSpace" refType="w"/>
          <dgm:constr type="h" for="ch" forName="bottSpace" refType="h" fact="0.067"/>
          <dgm:constr type="l" for="ch" forName="bottSpace"/>
          <dgm:constr type="t" for="ch" forName="bottSpace" refType="b" refFor="ch" refForName="desTx"/>
        </dgm:constrLst>
        <dgm:ruleLst>
          <dgm:rule type="h" val="INF" fact="NaN" max="NaN"/>
        </dgm:ruleLst>
        <dgm:layoutNode name="topSpace">
          <dgm:alg type="sp"/>
          <dgm:shape xmlns:r="http://schemas.openxmlformats.org/officeDocument/2006/relationships" r:blip="">
            <dgm:adjLst/>
          </dgm:shape>
          <dgm:presOf/>
          <dgm:constrLst/>
          <dgm:ruleLst/>
        </dgm:layoutNode>
        <dgm:layoutNode name="photoElip" styleLbl="node1">
          <dgm:alg type="sp"/>
          <dgm:shape xmlns:r="http://schemas.openxmlformats.org/officeDocument/2006/relationships" type="ellipse"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nameTx" styleLbl="revTx">
          <dgm:varLst>
            <dgm:chMax val="0"/>
            <dgm:chPref val="0"/>
          </dgm:varLst>
          <dgm:alg type="tx">
            <dgm:param type="txAnchorVert" val="t"/>
            <dgm:param type="txAnchorHorzCh" val="ct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HorzCh" val="ctr"/>
            <dgm:param type="txAnchorVert" val="t"/>
          </dgm:alg>
          <dgm:shape xmlns:r="http://schemas.openxmlformats.org/officeDocument/2006/relationships" type="rect" r:blip="">
            <dgm:adjLst/>
          </dgm:shape>
          <dgm:presOf axis="des" ptType="node"/>
          <dgm:constrLst>
            <dgm:constr type="primFontSz" val="13"/>
            <dgm:constr type="secFontSz" refType="primFontSz"/>
            <dgm:constr type="lMarg"/>
            <dgm:constr type="rMarg"/>
            <dgm:constr type="tMarg"/>
            <dgm:constr type="bMarg"/>
          </dgm:constrLst>
          <dgm:ruleLst>
            <dgm:rule type="primFontSz" val="13" fact="NaN" max="NaN"/>
            <dgm:rule type="h" val="INF" fact="NaN" max="NaN"/>
          </dgm:ruleLst>
        </dgm:layoutNode>
        <dgm:layoutNode name="bottSpace">
          <dgm:alg type="sp"/>
          <dgm:shape xmlns:r="http://schemas.openxmlformats.org/officeDocument/2006/relationships" r:blip="">
            <dgm:adjLst/>
          </dgm:shape>
          <dgm:presOf/>
          <dgm:constrLst/>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gn="ctr">
          <a:lnSpc>
            <a:spcPct val="100000"/>
          </a:lnSpc>
          <a:defRPr b="1" spc="20">
            <a:latin typeface="+mj-lt"/>
          </a:defRPr>
        </a:lvl1pPr>
        <a:lvl2pPr algn="ctr">
          <a:lnSpc>
            <a:spcPct val="100000"/>
          </a:lnSpc>
          <a:defRPr>
            <a:latin typeface="+mj-lt"/>
          </a:defRPr>
        </a:lvl2pPr>
        <a:lvl3pPr algn="ctr">
          <a:buNone/>
          <a:defRPr i="1">
            <a:latin typeface="+mj-lt"/>
          </a:defRPr>
        </a:lvl3pPr>
        <a:lvl4pPr algn="ctr">
          <a:buNone/>
          <a:defRPr i="1">
            <a:latin typeface="+mj-lt"/>
          </a:defRPr>
        </a:lvl4pPr>
        <a:lvl5pPr algn="ctr">
          <a:buNone/>
          <a:defRPr i="1">
            <a:latin typeface="+mj-lt"/>
          </a:defRPr>
        </a:lvl5pPr>
        <a:lvl6pPr algn="ctr">
          <a:buNone/>
          <a:defRPr i="1">
            <a:latin typeface="+mj-lt"/>
          </a:defRPr>
        </a:lvl6pPr>
        <a:lvl7pPr algn="ctr">
          <a:buNone/>
          <a:defRPr i="1">
            <a:latin typeface="+mj-lt"/>
          </a:defRPr>
        </a:lvl7pPr>
        <a:lvl8pPr algn="ctr">
          <a:buNone/>
          <a:defRPr i="1">
            <a:latin typeface="+mj-lt"/>
          </a:defRPr>
        </a:lvl8pPr>
        <a:lvl9pPr algn="ctr">
          <a:buNone/>
          <a:defRPr i="1">
            <a:latin typeface="+mj-lt"/>
          </a:defRPr>
        </a:lvl9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AccentHomeChevronProcess#1">
  <dgm:title val="Processo con frecce colorate e intestazioni"/>
  <dgm:desc val="Utilizzabile per mostrare una progressione, una sequenza temporale, i passaggi sequenziali in un'attività, processo o flusso di lavoro, oppure per evidenziare un movimento o direzione. Il testo di Livello 1 appare all'interno di una forma freccia, tranne che per la prima forma, che appare in una forma che rappresenta una casa, mentre il testo di Livello 2 è visualizzato al di sopra delle forme a rettangolo invisibili."/>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CDE217D1-FCD1-4007-9E5F-165E20012DE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D88AB1B1-0B22-4611-8FEA-13D8012869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EDD7B2-2DB1-4292-9CED-B6D9BDCC5040}" type="datetime1">
              <a:rPr lang="it-IT" smtClean="0"/>
              <a:t>11/12/2023</a:t>
            </a:fld>
            <a:endParaRPr lang="it-IT" dirty="0"/>
          </a:p>
        </p:txBody>
      </p:sp>
      <p:sp>
        <p:nvSpPr>
          <p:cNvPr id="4" name="Segnaposto piè di pagina 3">
            <a:extLst>
              <a:ext uri="{FF2B5EF4-FFF2-40B4-BE49-F238E27FC236}">
                <a16:creationId xmlns:a16="http://schemas.microsoft.com/office/drawing/2014/main" id="{36A354F2-2D6C-47B9-96FB-4B76E1E4C7C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F525C8CA-3B88-4039-8D2A-86C4329D5A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D447C0-1402-408B-9B31-FEBD74125ED3}" type="slidenum">
              <a:rPr lang="it-IT" smtClean="0"/>
              <a:t>‹Nº›</a:t>
            </a:fld>
            <a:endParaRPr lang="it-IT"/>
          </a:p>
        </p:txBody>
      </p:sp>
    </p:spTree>
    <p:extLst>
      <p:ext uri="{BB962C8B-B14F-4D97-AF65-F5344CB8AC3E}">
        <p14:creationId xmlns:p14="http://schemas.microsoft.com/office/powerpoint/2010/main" val="29930752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F714F-066B-41A5-A6BD-50516EB8C346}" type="datetime1">
              <a:rPr lang="it-IT" smtClean="0"/>
              <a:pPr/>
              <a:t>11/12/2023</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5939589-3E79-4C82-AA4A-FE78234FAA59}" type="slidenum">
              <a:rPr lang="it-IT" noProof="0" smtClean="0"/>
              <a:t>‹Nº›</a:t>
            </a:fld>
            <a:endParaRPr lang="it-IT" noProof="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D5939589-3E79-4C82-AA4A-FE78234FAA59}" type="slidenum">
              <a:rPr lang="it-IT" smtClean="0"/>
              <a:t>1</a:t>
            </a:fld>
            <a:endParaRPr lang="it-IT"/>
          </a:p>
        </p:txBody>
      </p:sp>
    </p:spTree>
    <p:extLst>
      <p:ext uri="{BB962C8B-B14F-4D97-AF65-F5344CB8AC3E}">
        <p14:creationId xmlns:p14="http://schemas.microsoft.com/office/powerpoint/2010/main" val="3859458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D5939589-3E79-4C82-AA4A-FE78234FAA59}" type="slidenum">
              <a:rPr lang="it-IT" smtClean="0"/>
              <a:t>13</a:t>
            </a:fld>
            <a:endParaRPr lang="it-IT"/>
          </a:p>
        </p:txBody>
      </p:sp>
    </p:spTree>
    <p:extLst>
      <p:ext uri="{BB962C8B-B14F-4D97-AF65-F5344CB8AC3E}">
        <p14:creationId xmlns:p14="http://schemas.microsoft.com/office/powerpoint/2010/main" val="3920642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D5939589-3E79-4C82-AA4A-FE78234FAA59}" type="slidenum">
              <a:rPr lang="it-IT" smtClean="0"/>
              <a:t>14</a:t>
            </a:fld>
            <a:endParaRPr lang="it-IT"/>
          </a:p>
        </p:txBody>
      </p:sp>
    </p:spTree>
    <p:extLst>
      <p:ext uri="{BB962C8B-B14F-4D97-AF65-F5344CB8AC3E}">
        <p14:creationId xmlns:p14="http://schemas.microsoft.com/office/powerpoint/2010/main" val="4107415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D5939589-3E79-4C82-AA4A-FE78234FAA59}" type="slidenum">
              <a:rPr lang="it-IT" smtClean="0"/>
              <a:t>5</a:t>
            </a:fld>
            <a:endParaRPr lang="it-IT"/>
          </a:p>
        </p:txBody>
      </p:sp>
    </p:spTree>
    <p:extLst>
      <p:ext uri="{BB962C8B-B14F-4D97-AF65-F5344CB8AC3E}">
        <p14:creationId xmlns:p14="http://schemas.microsoft.com/office/powerpoint/2010/main" val="2398295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D5939589-3E79-4C82-AA4A-FE78234FAA59}" type="slidenum">
              <a:rPr lang="it-IT" smtClean="0"/>
              <a:t>6</a:t>
            </a:fld>
            <a:endParaRPr lang="it-IT"/>
          </a:p>
        </p:txBody>
      </p:sp>
    </p:spTree>
    <p:extLst>
      <p:ext uri="{BB962C8B-B14F-4D97-AF65-F5344CB8AC3E}">
        <p14:creationId xmlns:p14="http://schemas.microsoft.com/office/powerpoint/2010/main" val="3334697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D5939589-3E79-4C82-AA4A-FE78234FAA59}" type="slidenum">
              <a:rPr lang="it-IT" smtClean="0"/>
              <a:t>7</a:t>
            </a:fld>
            <a:endParaRPr lang="it-IT"/>
          </a:p>
        </p:txBody>
      </p:sp>
    </p:spTree>
    <p:extLst>
      <p:ext uri="{BB962C8B-B14F-4D97-AF65-F5344CB8AC3E}">
        <p14:creationId xmlns:p14="http://schemas.microsoft.com/office/powerpoint/2010/main" val="1533382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D5939589-3E79-4C82-AA4A-FE78234FAA59}" type="slidenum">
              <a:rPr lang="it-IT" smtClean="0"/>
              <a:t>8</a:t>
            </a:fld>
            <a:endParaRPr lang="it-IT"/>
          </a:p>
        </p:txBody>
      </p:sp>
    </p:spTree>
    <p:extLst>
      <p:ext uri="{BB962C8B-B14F-4D97-AF65-F5344CB8AC3E}">
        <p14:creationId xmlns:p14="http://schemas.microsoft.com/office/powerpoint/2010/main" val="1340096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D5939589-3E79-4C82-AA4A-FE78234FAA59}" type="slidenum">
              <a:rPr lang="it-IT" smtClean="0"/>
              <a:t>9</a:t>
            </a:fld>
            <a:endParaRPr lang="it-IT"/>
          </a:p>
        </p:txBody>
      </p:sp>
    </p:spTree>
    <p:extLst>
      <p:ext uri="{BB962C8B-B14F-4D97-AF65-F5344CB8AC3E}">
        <p14:creationId xmlns:p14="http://schemas.microsoft.com/office/powerpoint/2010/main" val="2255137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D5939589-3E79-4C82-AA4A-FE78234FAA59}" type="slidenum">
              <a:rPr lang="it-IT" smtClean="0"/>
              <a:t>10</a:t>
            </a:fld>
            <a:endParaRPr lang="it-IT"/>
          </a:p>
        </p:txBody>
      </p:sp>
    </p:spTree>
    <p:extLst>
      <p:ext uri="{BB962C8B-B14F-4D97-AF65-F5344CB8AC3E}">
        <p14:creationId xmlns:p14="http://schemas.microsoft.com/office/powerpoint/2010/main" val="4100567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D5939589-3E79-4C82-AA4A-FE78234FAA59}" type="slidenum">
              <a:rPr lang="it-IT" smtClean="0"/>
              <a:t>11</a:t>
            </a:fld>
            <a:endParaRPr lang="it-IT"/>
          </a:p>
        </p:txBody>
      </p:sp>
    </p:spTree>
    <p:extLst>
      <p:ext uri="{BB962C8B-B14F-4D97-AF65-F5344CB8AC3E}">
        <p14:creationId xmlns:p14="http://schemas.microsoft.com/office/powerpoint/2010/main" val="3314768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D5939589-3E79-4C82-AA4A-FE78234FAA59}" type="slidenum">
              <a:rPr lang="it-IT" smtClean="0"/>
              <a:t>12</a:t>
            </a:fld>
            <a:endParaRPr lang="it-IT"/>
          </a:p>
        </p:txBody>
      </p:sp>
    </p:spTree>
    <p:extLst>
      <p:ext uri="{BB962C8B-B14F-4D97-AF65-F5344CB8AC3E}">
        <p14:creationId xmlns:p14="http://schemas.microsoft.com/office/powerpoint/2010/main" val="3536661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rtlCol="0" anchor="b">
            <a:noAutofit/>
          </a:bodyPr>
          <a:lstStyle>
            <a:lvl1pPr algn="l">
              <a:defRPr sz="4800" b="1" i="0" cap="all" baseline="0"/>
            </a:lvl1pPr>
          </a:lstStyle>
          <a:p>
            <a:pPr rtl="0"/>
            <a:r>
              <a:rPr lang="it-IT" noProof="0" dirty="0"/>
              <a:t>Fare clic per modificare lo stile del titolo dello schema</a:t>
            </a:r>
          </a:p>
        </p:txBody>
      </p:sp>
      <p:sp>
        <p:nvSpPr>
          <p:cNvPr id="3" name="Sottotitolo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rtlCol="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cxnSp>
        <p:nvCxnSpPr>
          <p:cNvPr id="11" name="Connettore diritto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4" name="Immagine 3">
            <a:extLst>
              <a:ext uri="{FF2B5EF4-FFF2-40B4-BE49-F238E27FC236}">
                <a16:creationId xmlns:a16="http://schemas.microsoft.com/office/drawing/2014/main" id="{6C4327C3-6DDC-9CE8-E57D-4A8BFCF6DE3E}"/>
              </a:ext>
            </a:extLst>
          </p:cNvPr>
          <p:cNvPicPr>
            <a:picLocks noChangeAspect="1"/>
          </p:cNvPicPr>
          <p:nvPr userDrawn="1"/>
        </p:nvPicPr>
        <p:blipFill>
          <a:blip r:embed="rId2">
            <a:alphaModFix amt="50000"/>
          </a:blip>
          <a:srcRect/>
          <a:stretch/>
        </p:blipFill>
        <p:spPr>
          <a:xfrm>
            <a:off x="11506059" y="6144781"/>
            <a:ext cx="573165" cy="576693"/>
          </a:xfrm>
          <a:prstGeom prst="rect">
            <a:avLst/>
          </a:prstGeom>
        </p:spPr>
      </p:pic>
    </p:spTree>
    <p:extLst>
      <p:ext uri="{BB962C8B-B14F-4D97-AF65-F5344CB8AC3E}">
        <p14:creationId xmlns:p14="http://schemas.microsoft.com/office/powerpoint/2010/main" val="22997802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rtlCol="0"/>
          <a:lstStyle/>
          <a:p>
            <a:pPr rtl="0"/>
            <a:r>
              <a:rPr lang="it-IT" noProof="0" dirty="0"/>
              <a:t>Fare clic per modificare lo stile del titolo dello schema</a:t>
            </a:r>
          </a:p>
        </p:txBody>
      </p:sp>
      <p:sp>
        <p:nvSpPr>
          <p:cNvPr id="3" name="Segnaposto testo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testo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cxnSp>
        <p:nvCxnSpPr>
          <p:cNvPr id="10" name="Connettore diritto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8" name="Immagine 7">
            <a:extLst>
              <a:ext uri="{FF2B5EF4-FFF2-40B4-BE49-F238E27FC236}">
                <a16:creationId xmlns:a16="http://schemas.microsoft.com/office/drawing/2014/main" id="{8C57E8E0-2B62-4F67-78A1-37162C6619C5}"/>
              </a:ext>
            </a:extLst>
          </p:cNvPr>
          <p:cNvPicPr>
            <a:picLocks noChangeAspect="1"/>
          </p:cNvPicPr>
          <p:nvPr userDrawn="1"/>
        </p:nvPicPr>
        <p:blipFill>
          <a:blip r:embed="rId2">
            <a:alphaModFix amt="50000"/>
          </a:blip>
          <a:srcRect/>
          <a:stretch/>
        </p:blipFill>
        <p:spPr>
          <a:xfrm>
            <a:off x="11506059" y="6144781"/>
            <a:ext cx="573165" cy="576693"/>
          </a:xfrm>
          <a:prstGeom prst="rect">
            <a:avLst/>
          </a:prstGeom>
        </p:spPr>
      </p:pic>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rtlCol="0">
            <a:normAutofit/>
          </a:bodyPr>
          <a:lstStyle>
            <a:lvl1pPr>
              <a:defRPr sz="3600"/>
            </a:lvl1pPr>
          </a:lstStyle>
          <a:p>
            <a:pPr rtl="0"/>
            <a:r>
              <a:rPr lang="it-IT" noProof="0" dirty="0"/>
              <a:t>Fare clic per modificare lo stile del titolo dello schema</a:t>
            </a:r>
          </a:p>
        </p:txBody>
      </p:sp>
      <p:sp>
        <p:nvSpPr>
          <p:cNvPr id="3" name="Segnaposto testo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rtlCol="0"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Fare clic per modificare gli stili del testo dello schema</a:t>
            </a:r>
          </a:p>
        </p:txBody>
      </p:sp>
      <p:sp>
        <p:nvSpPr>
          <p:cNvPr id="4" name="Segnaposto contenuto 3">
            <a:extLst>
              <a:ext uri="{FF2B5EF4-FFF2-40B4-BE49-F238E27FC236}">
                <a16:creationId xmlns:a16="http://schemas.microsoft.com/office/drawing/2014/main" id="{8DE39CA1-2B6D-427E-9688-9093D5865CB7}"/>
              </a:ext>
            </a:extLst>
          </p:cNvPr>
          <p:cNvSpPr>
            <a:spLocks noGrp="1"/>
          </p:cNvSpPr>
          <p:nvPr>
            <p:ph sz="half" idx="2"/>
          </p:nvPr>
        </p:nvSpPr>
        <p:spPr>
          <a:xfrm>
            <a:off x="1444751" y="2505075"/>
            <a:ext cx="2834639"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p:txBody>
      </p:sp>
      <p:sp>
        <p:nvSpPr>
          <p:cNvPr id="5" name="Segnaposto testo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rtlCol="0"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Fare clic per modificare gli stili del testo dello schema</a:t>
            </a:r>
          </a:p>
        </p:txBody>
      </p:sp>
      <p:sp>
        <p:nvSpPr>
          <p:cNvPr id="6" name="Segnaposto contenuto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it-IT" noProof="0"/>
              <a:t>Fare clic per modificare gli stili del testo dello schema</a:t>
            </a:r>
          </a:p>
          <a:p>
            <a:pPr lvl="1" rtl="0"/>
            <a:r>
              <a:rPr lang="it-IT" noProof="0"/>
              <a:t>Secondo livello</a:t>
            </a:r>
          </a:p>
          <a:p>
            <a:pPr lvl="2" rtl="0"/>
            <a:r>
              <a:rPr lang="it-IT" noProof="0"/>
              <a:t>Terzo livello</a:t>
            </a:r>
          </a:p>
        </p:txBody>
      </p:sp>
      <p:cxnSp>
        <p:nvCxnSpPr>
          <p:cNvPr id="10" name="Connettore diritto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Segnaposto testo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rtlCol="0"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Fare clic per modificare gli stili del testo dello schema</a:t>
            </a:r>
          </a:p>
        </p:txBody>
      </p:sp>
      <p:sp>
        <p:nvSpPr>
          <p:cNvPr id="17" name="Segnaposto contenuto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it-IT" noProof="0"/>
              <a:t>Fare clic per modificare gli stili del testo dello schema</a:t>
            </a:r>
          </a:p>
          <a:p>
            <a:pPr lvl="1" rtl="0"/>
            <a:r>
              <a:rPr lang="it-IT" noProof="0"/>
              <a:t>Secondo livello</a:t>
            </a:r>
          </a:p>
          <a:p>
            <a:pPr lvl="2" rtl="0"/>
            <a:r>
              <a:rPr lang="it-IT" noProof="0"/>
              <a:t>Terzo livello</a:t>
            </a:r>
          </a:p>
        </p:txBody>
      </p:sp>
      <p:pic>
        <p:nvPicPr>
          <p:cNvPr id="7" name="Immagine 6">
            <a:extLst>
              <a:ext uri="{FF2B5EF4-FFF2-40B4-BE49-F238E27FC236}">
                <a16:creationId xmlns:a16="http://schemas.microsoft.com/office/drawing/2014/main" id="{04464C36-A5EB-EC28-02B9-4C95D012F253}"/>
              </a:ext>
            </a:extLst>
          </p:cNvPr>
          <p:cNvPicPr>
            <a:picLocks noChangeAspect="1"/>
          </p:cNvPicPr>
          <p:nvPr userDrawn="1"/>
        </p:nvPicPr>
        <p:blipFill>
          <a:blip r:embed="rId2">
            <a:alphaModFix amt="50000"/>
          </a:blip>
          <a:srcRect/>
          <a:stretch/>
        </p:blipFill>
        <p:spPr>
          <a:xfrm>
            <a:off x="11506059" y="6144781"/>
            <a:ext cx="573165" cy="576693"/>
          </a:xfrm>
          <a:prstGeom prst="rect">
            <a:avLst/>
          </a:prstGeom>
        </p:spPr>
      </p:pic>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640AAD-80AF-40E7-BE3F-43D32FC68ED4}"/>
              </a:ext>
            </a:extLst>
          </p:cNvPr>
          <p:cNvSpPr>
            <a:spLocks noGrp="1"/>
          </p:cNvSpPr>
          <p:nvPr>
            <p:ph type="ctrTitle"/>
          </p:nvPr>
        </p:nvSpPr>
        <p:spPr>
          <a:xfrm>
            <a:off x="6391656" y="804672"/>
            <a:ext cx="4434840" cy="886968"/>
          </a:xfrm>
        </p:spPr>
        <p:txBody>
          <a:bodyPr rtlCol="0" anchor="b"/>
          <a:lstStyle>
            <a:lvl1pPr algn="l">
              <a:defRPr sz="5400" b="0" i="0" cap="none" baseline="0"/>
            </a:lvl1pPr>
          </a:lstStyle>
          <a:p>
            <a:pPr rtl="0"/>
            <a:endParaRPr lang="it-IT" noProof="0" dirty="0"/>
          </a:p>
        </p:txBody>
      </p:sp>
      <p:sp>
        <p:nvSpPr>
          <p:cNvPr id="3" name="Sottotitolo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rtlCol="0">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sp>
        <p:nvSpPr>
          <p:cNvPr id="5" name="Segnaposto piè di pagina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rtlCol="0"/>
          <a:lstStyle>
            <a:lvl1pPr>
              <a:defRPr>
                <a:solidFill>
                  <a:schemeClr val="accent2"/>
                </a:solidFill>
              </a:defRPr>
            </a:lvl1pPr>
          </a:lstStyle>
          <a:p>
            <a:pPr rtl="0"/>
            <a:r>
              <a:rPr lang="it-IT" noProof="0" dirty="0"/>
              <a:t>TITLE</a:t>
            </a:r>
          </a:p>
        </p:txBody>
      </p:sp>
      <p:sp>
        <p:nvSpPr>
          <p:cNvPr id="6" name="Segnaposto numero diapositiva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it-IT" noProof="0" smtClean="0"/>
              <a:pPr rtl="0"/>
              <a:t>‹Nº›</a:t>
            </a:fld>
            <a:endParaRPr lang="it-IT" noProof="0"/>
          </a:p>
        </p:txBody>
      </p:sp>
      <p:cxnSp>
        <p:nvCxnSpPr>
          <p:cNvPr id="7" name="Connettore diritto 6">
            <a:extLst>
              <a:ext uri="{FF2B5EF4-FFF2-40B4-BE49-F238E27FC236}">
                <a16:creationId xmlns:a16="http://schemas.microsoft.com/office/drawing/2014/main" id="{6939C974-0ED4-4915-BBF7-1FB00C18AD45}"/>
              </a:ext>
            </a:extLst>
          </p:cNvPr>
          <p:cNvCxnSpPr>
            <a:cxnSpLocks/>
          </p:cNvCxnSpPr>
          <p:nvPr userDrawn="1"/>
        </p:nvCxnSpPr>
        <p:spPr>
          <a:xfrm>
            <a:off x="11586162" y="3676650"/>
            <a:ext cx="0" cy="2468131"/>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3" name="Segnaposto immagine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rtlCol="0" anchor="ctr"/>
          <a:lstStyle>
            <a:lvl1pPr algn="ctr">
              <a:buNone/>
              <a:defRPr>
                <a:solidFill>
                  <a:schemeClr val="bg1"/>
                </a:solidFill>
              </a:defRPr>
            </a:lvl1pPr>
          </a:lstStyle>
          <a:p>
            <a:pPr rtl="0"/>
            <a:r>
              <a:rPr lang="it-IT" noProof="0"/>
              <a:t>Fare clic sull'icona per inserire un'immagine</a:t>
            </a:r>
          </a:p>
        </p:txBody>
      </p:sp>
      <p:sp>
        <p:nvSpPr>
          <p:cNvPr id="10" name="Segnaposto immagine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rtlCol="0" anchor="ctr"/>
          <a:lstStyle>
            <a:lvl1pPr algn="ctr">
              <a:buNone/>
              <a:defRPr>
                <a:solidFill>
                  <a:schemeClr val="bg1"/>
                </a:solidFill>
              </a:defRPr>
            </a:lvl1pPr>
          </a:lstStyle>
          <a:p>
            <a:pPr rtl="0"/>
            <a:r>
              <a:rPr lang="it-IT" noProof="0"/>
              <a:t>Fare clic sull'icona per inserire un'immagine</a:t>
            </a:r>
          </a:p>
        </p:txBody>
      </p:sp>
      <p:sp>
        <p:nvSpPr>
          <p:cNvPr id="11" name="Segnaposto immagine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rtlCol="0" anchor="ctr"/>
          <a:lstStyle>
            <a:lvl1pPr algn="ctr">
              <a:buNone/>
              <a:defRPr>
                <a:solidFill>
                  <a:schemeClr val="bg1"/>
                </a:solidFill>
              </a:defRPr>
            </a:lvl1pPr>
          </a:lstStyle>
          <a:p>
            <a:pPr rtl="0"/>
            <a:r>
              <a:rPr lang="it-IT" noProof="0"/>
              <a:t>Fare clic sull'icona per inserire un'immagine</a:t>
            </a:r>
          </a:p>
        </p:txBody>
      </p:sp>
      <p:pic>
        <p:nvPicPr>
          <p:cNvPr id="15" name="Immagine 14">
            <a:extLst>
              <a:ext uri="{FF2B5EF4-FFF2-40B4-BE49-F238E27FC236}">
                <a16:creationId xmlns:a16="http://schemas.microsoft.com/office/drawing/2014/main" id="{7C9A9DDC-DBE8-CBD7-1C47-5AA02D7F6EA6}"/>
              </a:ext>
            </a:extLst>
          </p:cNvPr>
          <p:cNvPicPr>
            <a:picLocks noChangeAspect="1"/>
          </p:cNvPicPr>
          <p:nvPr userDrawn="1"/>
        </p:nvPicPr>
        <p:blipFill>
          <a:blip r:embed="rId2">
            <a:alphaModFix amt="50000"/>
          </a:blip>
          <a:srcRect/>
          <a:stretch/>
        </p:blipFill>
        <p:spPr>
          <a:xfrm>
            <a:off x="11506059" y="6144781"/>
            <a:ext cx="573165" cy="576693"/>
          </a:xfrm>
          <a:prstGeom prst="rect">
            <a:avLst/>
          </a:prstGeom>
        </p:spPr>
      </p:pic>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olo titolo">
    <p:bg>
      <p:bgPr>
        <a:gradFill flip="none" rotWithShape="1">
          <a:gsLst>
            <a:gs pos="0">
              <a:srgbClr val="FFFFFF">
                <a:alpha val="18000"/>
              </a:srgbClr>
            </a:gs>
            <a:gs pos="100000">
              <a:srgbClr val="1DB5B9">
                <a:alpha val="0"/>
              </a:srgbClr>
            </a:gs>
          </a:gsLst>
          <a:lin ang="0" scaled="1"/>
          <a:tileRect/>
        </a:gradFill>
        <a:effectLst/>
      </p:bgPr>
    </p:bg>
    <p:spTree>
      <p:nvGrpSpPr>
        <p:cNvPr id="1" name=""/>
        <p:cNvGrpSpPr/>
        <p:nvPr/>
      </p:nvGrpSpPr>
      <p:grpSpPr>
        <a:xfrm>
          <a:off x="0" y="0"/>
          <a:ext cx="0" cy="0"/>
          <a:chOff x="0" y="0"/>
          <a:chExt cx="0" cy="0"/>
        </a:xfrm>
      </p:grpSpPr>
      <p:cxnSp>
        <p:nvCxnSpPr>
          <p:cNvPr id="14" name="Connettore diritto 13">
            <a:extLst>
              <a:ext uri="{FF2B5EF4-FFF2-40B4-BE49-F238E27FC236}">
                <a16:creationId xmlns:a16="http://schemas.microsoft.com/office/drawing/2014/main" id="{13AE7F8D-AE68-4A83-BAB5-3A97D473CE3C}"/>
              </a:ext>
            </a:extLst>
          </p:cNvPr>
          <p:cNvCxnSpPr>
            <a:cxnSpLocks/>
          </p:cNvCxnSpPr>
          <p:nvPr userDrawn="1"/>
        </p:nvCxnSpPr>
        <p:spPr>
          <a:xfrm>
            <a:off x="856114" y="2059667"/>
            <a:ext cx="0" cy="4789455"/>
          </a:xfrm>
          <a:prstGeom prst="line">
            <a:avLst/>
          </a:prstGeom>
          <a:ln w="25400" cap="sq">
            <a:solidFill>
              <a:srgbClr val="006067"/>
            </a:solidFill>
            <a:bevel/>
          </a:ln>
        </p:spPr>
        <p:style>
          <a:lnRef idx="1">
            <a:schemeClr val="accent1"/>
          </a:lnRef>
          <a:fillRef idx="0">
            <a:schemeClr val="accent1"/>
          </a:fillRef>
          <a:effectRef idx="0">
            <a:schemeClr val="accent1"/>
          </a:effectRef>
          <a:fontRef idx="minor">
            <a:schemeClr val="tx1"/>
          </a:fontRef>
        </p:style>
      </p:cxnSp>
      <p:sp>
        <p:nvSpPr>
          <p:cNvPr id="16" name="Segnaposto testo 15">
            <a:extLst>
              <a:ext uri="{FF2B5EF4-FFF2-40B4-BE49-F238E27FC236}">
                <a16:creationId xmlns:a16="http://schemas.microsoft.com/office/drawing/2014/main" id="{A928810C-E773-43AE-A2A1-4073955CC8DA}"/>
              </a:ext>
            </a:extLst>
          </p:cNvPr>
          <p:cNvSpPr>
            <a:spLocks noGrp="1"/>
          </p:cNvSpPr>
          <p:nvPr>
            <p:ph type="body" sz="quarter" idx="13" hasCustomPrompt="1"/>
          </p:nvPr>
        </p:nvSpPr>
        <p:spPr>
          <a:xfrm>
            <a:off x="1155192" y="2847975"/>
            <a:ext cx="5276088" cy="1828800"/>
          </a:xfrm>
        </p:spPr>
        <p:txBody>
          <a:bodyPr rtlCol="0"/>
          <a:lstStyle>
            <a:lvl1pPr marL="0" indent="0" algn="l">
              <a:buNone/>
              <a:defRPr sz="1800">
                <a:solidFill>
                  <a:srgbClr val="006067"/>
                </a:solidFill>
              </a:defRPr>
            </a:lvl1pPr>
          </a:lstStyle>
          <a:p>
            <a:pPr lvl="0" rtl="0"/>
            <a:r>
              <a:rPr lang="it-IT" noProof="0" dirty="0"/>
              <a:t>Contact</a:t>
            </a:r>
          </a:p>
          <a:p>
            <a:pPr lvl="0" rtl="0"/>
            <a:endParaRPr lang="it-IT" noProof="0" dirty="0"/>
          </a:p>
        </p:txBody>
      </p:sp>
      <p:pic>
        <p:nvPicPr>
          <p:cNvPr id="6" name="Immagine 5" descr="Immagine che contiene Elementi grafici, Carattere, testo, grafica&#10;&#10;Descrizione generata automaticamente">
            <a:extLst>
              <a:ext uri="{FF2B5EF4-FFF2-40B4-BE49-F238E27FC236}">
                <a16:creationId xmlns:a16="http://schemas.microsoft.com/office/drawing/2014/main" id="{8F10CD47-F1A4-9B73-F82A-332AAE9E35BA}"/>
              </a:ext>
            </a:extLst>
          </p:cNvPr>
          <p:cNvPicPr>
            <a:picLocks noChangeAspect="1"/>
          </p:cNvPicPr>
          <p:nvPr userDrawn="1"/>
        </p:nvPicPr>
        <p:blipFill>
          <a:blip r:embed="rId2"/>
          <a:stretch>
            <a:fillRect/>
          </a:stretch>
        </p:blipFill>
        <p:spPr>
          <a:xfrm>
            <a:off x="1155192" y="380850"/>
            <a:ext cx="2905921" cy="1199793"/>
          </a:xfrm>
          <a:prstGeom prst="rect">
            <a:avLst/>
          </a:prstGeom>
        </p:spPr>
      </p:pic>
      <p:pic>
        <p:nvPicPr>
          <p:cNvPr id="2050" name="Immagine 1112297936" descr="Immagine che contiene Elementi grafici, schermata, grafica, Carattere&#10;&#10;Descrizione generata automaticamente">
            <a:extLst>
              <a:ext uri="{FF2B5EF4-FFF2-40B4-BE49-F238E27FC236}">
                <a16:creationId xmlns:a16="http://schemas.microsoft.com/office/drawing/2014/main" id="{196E6564-02E8-5D3F-81F3-7B0F1373EE6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64310" y="6124105"/>
            <a:ext cx="984250" cy="566737"/>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magine 1719622677" descr="Immagine che contiene schermata, simbolo, Elementi grafici, Carattere&#10;&#10;Descrizione generata automaticamente">
            <a:extLst>
              <a:ext uri="{FF2B5EF4-FFF2-40B4-BE49-F238E27FC236}">
                <a16:creationId xmlns:a16="http://schemas.microsoft.com/office/drawing/2014/main" id="{47939344-BD4D-2F28-29C6-8FB83A88530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5192" y="6083623"/>
            <a:ext cx="638175" cy="647700"/>
          </a:xfrm>
          <a:prstGeom prst="rect">
            <a:avLst/>
          </a:prstGeom>
          <a:noFill/>
          <a:extLst>
            <a:ext uri="{909E8E84-426E-40DD-AFC4-6F175D3DCCD1}">
              <a14:hiddenFill xmlns:a14="http://schemas.microsoft.com/office/drawing/2010/main">
                <a:solidFill>
                  <a:srgbClr val="FFFFFF"/>
                </a:solidFill>
              </a14:hiddenFill>
            </a:ext>
          </a:extLst>
        </p:spPr>
      </p:pic>
      <p:sp>
        <p:nvSpPr>
          <p:cNvPr id="19" name="Segnaposto testo 18">
            <a:extLst>
              <a:ext uri="{FF2B5EF4-FFF2-40B4-BE49-F238E27FC236}">
                <a16:creationId xmlns:a16="http://schemas.microsoft.com/office/drawing/2014/main" id="{1B1529E5-C0A0-9A46-1F09-B18658A22AFE}"/>
              </a:ext>
            </a:extLst>
          </p:cNvPr>
          <p:cNvSpPr>
            <a:spLocks noGrp="1"/>
          </p:cNvSpPr>
          <p:nvPr>
            <p:ph type="body" sz="quarter" idx="14" hasCustomPrompt="1"/>
          </p:nvPr>
        </p:nvSpPr>
        <p:spPr>
          <a:xfrm>
            <a:off x="1155192" y="2059667"/>
            <a:ext cx="7172325" cy="474662"/>
          </a:xfrm>
        </p:spPr>
        <p:txBody>
          <a:bodyPr/>
          <a:lstStyle>
            <a:lvl1pPr marL="0" indent="0">
              <a:buNone/>
              <a:defRPr b="1">
                <a:latin typeface="+mj-lt"/>
              </a:defRPr>
            </a:lvl1pPr>
          </a:lstStyle>
          <a:p>
            <a:pPr lvl="0"/>
            <a:r>
              <a:rPr lang="it-IT" dirty="0"/>
              <a:t>THANK YOU FOR THE ATTENTION</a:t>
            </a:r>
          </a:p>
        </p:txBody>
      </p:sp>
      <p:sp>
        <p:nvSpPr>
          <p:cNvPr id="25" name="CasellaDiTesto 24">
            <a:extLst>
              <a:ext uri="{FF2B5EF4-FFF2-40B4-BE49-F238E27FC236}">
                <a16:creationId xmlns:a16="http://schemas.microsoft.com/office/drawing/2014/main" id="{FFA0B84D-931D-8479-A190-78BF27C71250}"/>
              </a:ext>
            </a:extLst>
          </p:cNvPr>
          <p:cNvSpPr txBox="1"/>
          <p:nvPr userDrawn="1"/>
        </p:nvSpPr>
        <p:spPr>
          <a:xfrm>
            <a:off x="3119503" y="6053530"/>
            <a:ext cx="8567670" cy="707886"/>
          </a:xfrm>
          <a:prstGeom prst="rect">
            <a:avLst/>
          </a:prstGeom>
          <a:noFill/>
        </p:spPr>
        <p:txBody>
          <a:bodyPr wrap="square">
            <a:spAutoFit/>
          </a:bodyPr>
          <a:lstStyle/>
          <a:p>
            <a:pPr marL="0" lvl="0" indent="0" algn="just">
              <a:buFont typeface="Calibri" panose="020F0502020204030204" pitchFamily="34" charset="0"/>
              <a:buNone/>
            </a:pPr>
            <a:r>
              <a:rPr lang="en-US" sz="1000" dirty="0">
                <a:effectLst/>
                <a:latin typeface="+mn-lt"/>
                <a:ea typeface="Times New Roman" panose="02020603050405020304" pitchFamily="18" charset="0"/>
              </a:rPr>
              <a:t>The project is supported by the Clean Hydrogen Partnership and its members.</a:t>
            </a:r>
          </a:p>
          <a:p>
            <a:pPr marL="0" lvl="0" indent="0" algn="just">
              <a:buFont typeface="Calibri" panose="020F0502020204030204" pitchFamily="34" charset="0"/>
              <a:buNone/>
            </a:pPr>
            <a:endParaRPr lang="it-IT" sz="1000" dirty="0">
              <a:effectLst/>
              <a:latin typeface="+mn-lt"/>
              <a:ea typeface="Calibri" panose="020F0502020204030204" pitchFamily="34" charset="0"/>
            </a:endParaRPr>
          </a:p>
          <a:p>
            <a:pPr algn="just"/>
            <a:r>
              <a:rPr lang="en-US" sz="1000" dirty="0">
                <a:effectLst/>
                <a:latin typeface="+mn-lt"/>
                <a:ea typeface="Times New Roman" panose="02020603050405020304" pitchFamily="18" charset="0"/>
              </a:rPr>
              <a:t>Co-funded by the European Union. Views and opinions expressed are however those of the author(s) only and do not necessarily reflect those of the European Union or the Clean Hydrogen Partnership. Neither the European Union nor the granting authority can be held responsible for them.</a:t>
            </a:r>
            <a:endParaRPr lang="it-IT" sz="1000" dirty="0">
              <a:latin typeface="+mn-lt"/>
            </a:endParaRPr>
          </a:p>
        </p:txBody>
      </p:sp>
    </p:spTree>
    <p:extLst>
      <p:ext uri="{BB962C8B-B14F-4D97-AF65-F5344CB8AC3E}">
        <p14:creationId xmlns:p14="http://schemas.microsoft.com/office/powerpoint/2010/main" val="30104515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69F227-D21C-48B3-828A-6BFA9585E82F}"/>
              </a:ext>
            </a:extLst>
          </p:cNvPr>
          <p:cNvSpPr>
            <a:spLocks noGrp="1"/>
          </p:cNvSpPr>
          <p:nvPr>
            <p:ph type="title"/>
          </p:nvPr>
        </p:nvSpPr>
        <p:spPr/>
        <p:txBody>
          <a:bodyPr rtlCol="0"/>
          <a:lstStyle/>
          <a:p>
            <a:pPr rtl="0"/>
            <a:r>
              <a:rPr lang="it-IT" noProof="0"/>
              <a:t>Fare clic per modificare lo stile del titolo dello schema</a:t>
            </a:r>
          </a:p>
        </p:txBody>
      </p:sp>
      <p:sp>
        <p:nvSpPr>
          <p:cNvPr id="3" name="Segnaposto data 2">
            <a:extLst>
              <a:ext uri="{FF2B5EF4-FFF2-40B4-BE49-F238E27FC236}">
                <a16:creationId xmlns:a16="http://schemas.microsoft.com/office/drawing/2014/main" id="{8DF1DFFF-E5C5-43DF-B71C-7270DB97372C}"/>
              </a:ext>
            </a:extLst>
          </p:cNvPr>
          <p:cNvSpPr>
            <a:spLocks noGrp="1"/>
          </p:cNvSpPr>
          <p:nvPr>
            <p:ph type="dt" sz="half" idx="10"/>
          </p:nvPr>
        </p:nvSpPr>
        <p:spPr/>
        <p:txBody>
          <a:bodyPr rtlCol="0"/>
          <a:lstStyle/>
          <a:p>
            <a:pPr rtl="0"/>
            <a:r>
              <a:rPr lang="it-IT" noProof="0"/>
              <a:t>03/09/20XX</a:t>
            </a:r>
          </a:p>
        </p:txBody>
      </p:sp>
      <p:sp>
        <p:nvSpPr>
          <p:cNvPr id="4" name="Segnaposto piè di pagina 3">
            <a:extLst>
              <a:ext uri="{FF2B5EF4-FFF2-40B4-BE49-F238E27FC236}">
                <a16:creationId xmlns:a16="http://schemas.microsoft.com/office/drawing/2014/main" id="{7EBC03C0-6EB7-4633-967C-12C35768BB58}"/>
              </a:ext>
            </a:extLst>
          </p:cNvPr>
          <p:cNvSpPr>
            <a:spLocks noGrp="1"/>
          </p:cNvSpPr>
          <p:nvPr>
            <p:ph type="ftr" sz="quarter" idx="11"/>
          </p:nvPr>
        </p:nvSpPr>
        <p:spPr/>
        <p:txBody>
          <a:bodyPr rtlCol="0"/>
          <a:lstStyle/>
          <a:p>
            <a:pPr rtl="0"/>
            <a:r>
              <a:rPr lang="it-IT" noProof="0" dirty="0"/>
              <a:t>TITLE</a:t>
            </a:r>
          </a:p>
        </p:txBody>
      </p:sp>
      <p:sp>
        <p:nvSpPr>
          <p:cNvPr id="5" name="Segnaposto numero diapositiva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rtlCol="0"/>
          <a:lstStyle/>
          <a:p>
            <a:pPr rtl="0"/>
            <a:fld id="{D8DA9DAA-006C-4F4B-980E-E3DF019B24E2}" type="slidenum">
              <a:rPr lang="it-IT" noProof="0" smtClean="0"/>
              <a:t>‹Nº›</a:t>
            </a:fld>
            <a:endParaRPr lang="it-IT" noProof="0"/>
          </a:p>
        </p:txBody>
      </p:sp>
      <p:cxnSp>
        <p:nvCxnSpPr>
          <p:cNvPr id="6" name="Connettore diritto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7" name="Immagine 6">
            <a:extLst>
              <a:ext uri="{FF2B5EF4-FFF2-40B4-BE49-F238E27FC236}">
                <a16:creationId xmlns:a16="http://schemas.microsoft.com/office/drawing/2014/main" id="{B34C1C1D-A911-C7DE-109F-FCD3E600459E}"/>
              </a:ext>
            </a:extLst>
          </p:cNvPr>
          <p:cNvPicPr>
            <a:picLocks noChangeAspect="1"/>
          </p:cNvPicPr>
          <p:nvPr userDrawn="1"/>
        </p:nvPicPr>
        <p:blipFill>
          <a:blip r:embed="rId2">
            <a:alphaModFix amt="50000"/>
          </a:blip>
          <a:srcRect/>
          <a:stretch/>
        </p:blipFill>
        <p:spPr>
          <a:xfrm>
            <a:off x="11506059" y="6144781"/>
            <a:ext cx="573165" cy="576693"/>
          </a:xfrm>
          <a:prstGeom prst="rect">
            <a:avLst/>
          </a:prstGeom>
        </p:spPr>
      </p:pic>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DFF36D6-399B-43E3-84DD-9FC5119ECCE9}"/>
              </a:ext>
            </a:extLst>
          </p:cNvPr>
          <p:cNvSpPr>
            <a:spLocks noGrp="1"/>
          </p:cNvSpPr>
          <p:nvPr>
            <p:ph type="dt" sz="half" idx="10"/>
          </p:nvPr>
        </p:nvSpPr>
        <p:spPr/>
        <p:txBody>
          <a:bodyPr rtlCol="0"/>
          <a:lstStyle/>
          <a:p>
            <a:pPr rtl="0"/>
            <a:r>
              <a:rPr lang="it-IT" noProof="0"/>
              <a:t>03/09/20XX</a:t>
            </a:r>
          </a:p>
        </p:txBody>
      </p:sp>
      <p:sp>
        <p:nvSpPr>
          <p:cNvPr id="3" name="Segnaposto piè di pagina 2">
            <a:extLst>
              <a:ext uri="{FF2B5EF4-FFF2-40B4-BE49-F238E27FC236}">
                <a16:creationId xmlns:a16="http://schemas.microsoft.com/office/drawing/2014/main" id="{50234AB7-3B85-4028-A500-5A1BDBF45C56}"/>
              </a:ext>
            </a:extLst>
          </p:cNvPr>
          <p:cNvSpPr>
            <a:spLocks noGrp="1"/>
          </p:cNvSpPr>
          <p:nvPr>
            <p:ph type="ftr" sz="quarter" idx="11"/>
          </p:nvPr>
        </p:nvSpPr>
        <p:spPr/>
        <p:txBody>
          <a:bodyPr rtlCol="0"/>
          <a:lstStyle/>
          <a:p>
            <a:pPr rtl="0"/>
            <a:r>
              <a:rPr lang="it-IT" noProof="0" dirty="0"/>
              <a:t>TITLE</a:t>
            </a:r>
          </a:p>
        </p:txBody>
      </p:sp>
      <p:sp>
        <p:nvSpPr>
          <p:cNvPr id="4" name="Segnaposto numero diapositiva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rtlCol="0"/>
          <a:lstStyle/>
          <a:p>
            <a:pPr rtl="0"/>
            <a:fld id="{D8DA9DAA-006C-4F4B-980E-E3DF019B24E2}" type="slidenum">
              <a:rPr lang="it-IT" noProof="0" smtClean="0"/>
              <a:t>‹Nº›</a:t>
            </a:fld>
            <a:endParaRPr lang="it-IT" noProof="0"/>
          </a:p>
        </p:txBody>
      </p:sp>
      <p:cxnSp>
        <p:nvCxnSpPr>
          <p:cNvPr id="5" name="Connettore diritto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7" name="Immagine 6">
            <a:extLst>
              <a:ext uri="{FF2B5EF4-FFF2-40B4-BE49-F238E27FC236}">
                <a16:creationId xmlns:a16="http://schemas.microsoft.com/office/drawing/2014/main" id="{595E482D-09EB-8928-963C-3B47DC1C3523}"/>
              </a:ext>
            </a:extLst>
          </p:cNvPr>
          <p:cNvPicPr>
            <a:picLocks noChangeAspect="1"/>
          </p:cNvPicPr>
          <p:nvPr userDrawn="1"/>
        </p:nvPicPr>
        <p:blipFill>
          <a:blip r:embed="rId2">
            <a:alphaModFix amt="50000"/>
          </a:blip>
          <a:srcRect/>
          <a:stretch/>
        </p:blipFill>
        <p:spPr>
          <a:xfrm>
            <a:off x="11506059" y="6144781"/>
            <a:ext cx="573165" cy="576693"/>
          </a:xfrm>
          <a:prstGeom prst="rect">
            <a:avLst/>
          </a:prstGeom>
        </p:spPr>
      </p:pic>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rtlCol="0" anchor="b"/>
          <a:lstStyle>
            <a:lvl1pPr>
              <a:defRPr sz="3200"/>
            </a:lvl1pPr>
          </a:lstStyle>
          <a:p>
            <a:pPr rtl="0"/>
            <a:r>
              <a:rPr lang="it-IT" noProof="0" dirty="0"/>
              <a:t>Fare clic per modificare lo stile del titolo dello schema</a:t>
            </a:r>
          </a:p>
        </p:txBody>
      </p:sp>
      <p:sp>
        <p:nvSpPr>
          <p:cNvPr id="3" name="Segnaposto contenuto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rtlCol="0"/>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testo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gli stili del testo dello schema</a:t>
            </a:r>
          </a:p>
        </p:txBody>
      </p:sp>
      <p:sp>
        <p:nvSpPr>
          <p:cNvPr id="5" name="Segnaposto data 4">
            <a:extLst>
              <a:ext uri="{FF2B5EF4-FFF2-40B4-BE49-F238E27FC236}">
                <a16:creationId xmlns:a16="http://schemas.microsoft.com/office/drawing/2014/main" id="{38E6AACE-FAFB-4934-8E3C-AB5B216353D8}"/>
              </a:ext>
            </a:extLst>
          </p:cNvPr>
          <p:cNvSpPr>
            <a:spLocks noGrp="1"/>
          </p:cNvSpPr>
          <p:nvPr>
            <p:ph type="dt" sz="half" idx="10"/>
          </p:nvPr>
        </p:nvSpPr>
        <p:spPr/>
        <p:txBody>
          <a:bodyPr rtlCol="0"/>
          <a:lstStyle/>
          <a:p>
            <a:pPr rtl="0"/>
            <a:r>
              <a:rPr lang="it-IT" noProof="0"/>
              <a:t>03/09/20XX</a:t>
            </a:r>
          </a:p>
        </p:txBody>
      </p:sp>
      <p:sp>
        <p:nvSpPr>
          <p:cNvPr id="6" name="Segnaposto piè di pagina 5">
            <a:extLst>
              <a:ext uri="{FF2B5EF4-FFF2-40B4-BE49-F238E27FC236}">
                <a16:creationId xmlns:a16="http://schemas.microsoft.com/office/drawing/2014/main" id="{181533EA-D0F8-4C79-8721-F190DE2D2DC0}"/>
              </a:ext>
            </a:extLst>
          </p:cNvPr>
          <p:cNvSpPr>
            <a:spLocks noGrp="1"/>
          </p:cNvSpPr>
          <p:nvPr>
            <p:ph type="ftr" sz="quarter" idx="11"/>
          </p:nvPr>
        </p:nvSpPr>
        <p:spPr/>
        <p:txBody>
          <a:bodyPr rtlCol="0"/>
          <a:lstStyle/>
          <a:p>
            <a:pPr rtl="0"/>
            <a:r>
              <a:rPr lang="it-IT" noProof="0" dirty="0"/>
              <a:t>TITLE</a:t>
            </a:r>
          </a:p>
        </p:txBody>
      </p:sp>
      <p:sp>
        <p:nvSpPr>
          <p:cNvPr id="7" name="Segnaposto numero diapositiva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rtlCol="0"/>
          <a:lstStyle/>
          <a:p>
            <a:pPr rtl="0"/>
            <a:fld id="{D8DA9DAA-006C-4F4B-980E-E3DF019B24E2}" type="slidenum">
              <a:rPr lang="it-IT" noProof="0" smtClean="0"/>
              <a:t>‹Nº›</a:t>
            </a:fld>
            <a:endParaRPr lang="it-IT" noProof="0"/>
          </a:p>
        </p:txBody>
      </p:sp>
      <p:cxnSp>
        <p:nvCxnSpPr>
          <p:cNvPr id="8" name="Connettore diritto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9" name="Immagine 8">
            <a:extLst>
              <a:ext uri="{FF2B5EF4-FFF2-40B4-BE49-F238E27FC236}">
                <a16:creationId xmlns:a16="http://schemas.microsoft.com/office/drawing/2014/main" id="{090FF8C1-1940-0F40-E63F-641D4B6A45E3}"/>
              </a:ext>
            </a:extLst>
          </p:cNvPr>
          <p:cNvPicPr>
            <a:picLocks noChangeAspect="1"/>
          </p:cNvPicPr>
          <p:nvPr userDrawn="1"/>
        </p:nvPicPr>
        <p:blipFill>
          <a:blip r:embed="rId2">
            <a:alphaModFix amt="50000"/>
          </a:blip>
          <a:srcRect/>
          <a:stretch/>
        </p:blipFill>
        <p:spPr>
          <a:xfrm>
            <a:off x="11506059" y="6144781"/>
            <a:ext cx="573165" cy="576693"/>
          </a:xfrm>
          <a:prstGeom prst="rect">
            <a:avLst/>
          </a:prstGeom>
        </p:spPr>
      </p:pic>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rtlCol="0" anchor="b"/>
          <a:lstStyle>
            <a:lvl1pPr>
              <a:defRPr sz="3200"/>
            </a:lvl1pPr>
          </a:lstStyle>
          <a:p>
            <a:pPr rtl="0"/>
            <a:r>
              <a:rPr lang="it-IT" noProof="0"/>
              <a:t>Fare clic per modificare lo stile del titolo dello schema</a:t>
            </a:r>
          </a:p>
        </p:txBody>
      </p:sp>
      <p:sp>
        <p:nvSpPr>
          <p:cNvPr id="3" name="Segnaposto immagine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p>
        </p:txBody>
      </p:sp>
      <p:sp>
        <p:nvSpPr>
          <p:cNvPr id="4" name="Segnaposto testo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gli stili del testo dello schema</a:t>
            </a:r>
          </a:p>
        </p:txBody>
      </p:sp>
      <p:sp>
        <p:nvSpPr>
          <p:cNvPr id="5" name="Segnaposto data 4">
            <a:extLst>
              <a:ext uri="{FF2B5EF4-FFF2-40B4-BE49-F238E27FC236}">
                <a16:creationId xmlns:a16="http://schemas.microsoft.com/office/drawing/2014/main" id="{100C4E9A-CA29-4CCD-ACFA-B29F80FBA163}"/>
              </a:ext>
            </a:extLst>
          </p:cNvPr>
          <p:cNvSpPr>
            <a:spLocks noGrp="1"/>
          </p:cNvSpPr>
          <p:nvPr>
            <p:ph type="dt" sz="half" idx="10"/>
          </p:nvPr>
        </p:nvSpPr>
        <p:spPr/>
        <p:txBody>
          <a:bodyPr rtlCol="0"/>
          <a:lstStyle/>
          <a:p>
            <a:pPr rtl="0"/>
            <a:r>
              <a:rPr lang="it-IT" noProof="0"/>
              <a:t>03/09/20XX</a:t>
            </a:r>
          </a:p>
        </p:txBody>
      </p:sp>
      <p:sp>
        <p:nvSpPr>
          <p:cNvPr id="6" name="Segnaposto piè di pagina 5">
            <a:extLst>
              <a:ext uri="{FF2B5EF4-FFF2-40B4-BE49-F238E27FC236}">
                <a16:creationId xmlns:a16="http://schemas.microsoft.com/office/drawing/2014/main" id="{71A5B7BE-3F1B-4FF3-B1D7-6E39B99D07BD}"/>
              </a:ext>
            </a:extLst>
          </p:cNvPr>
          <p:cNvSpPr>
            <a:spLocks noGrp="1"/>
          </p:cNvSpPr>
          <p:nvPr>
            <p:ph type="ftr" sz="quarter" idx="11"/>
          </p:nvPr>
        </p:nvSpPr>
        <p:spPr/>
        <p:txBody>
          <a:bodyPr rtlCol="0"/>
          <a:lstStyle/>
          <a:p>
            <a:pPr rtl="0"/>
            <a:r>
              <a:rPr lang="it-IT" noProof="0" dirty="0"/>
              <a:t>TITLE</a:t>
            </a:r>
          </a:p>
        </p:txBody>
      </p:sp>
      <p:sp>
        <p:nvSpPr>
          <p:cNvPr id="7" name="Segnaposto numero diapositiva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rtlCol="0"/>
          <a:lstStyle/>
          <a:p>
            <a:pPr rtl="0"/>
            <a:fld id="{D8DA9DAA-006C-4F4B-980E-E3DF019B24E2}" type="slidenum">
              <a:rPr lang="it-IT" noProof="0" smtClean="0"/>
              <a:t>‹Nº›</a:t>
            </a:fld>
            <a:endParaRPr lang="it-IT" noProof="0"/>
          </a:p>
        </p:txBody>
      </p:sp>
      <p:cxnSp>
        <p:nvCxnSpPr>
          <p:cNvPr id="8" name="Connettore diritto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9" name="Immagine 8">
            <a:extLst>
              <a:ext uri="{FF2B5EF4-FFF2-40B4-BE49-F238E27FC236}">
                <a16:creationId xmlns:a16="http://schemas.microsoft.com/office/drawing/2014/main" id="{E2E54038-1070-1E6A-7751-41B54FD183AE}"/>
              </a:ext>
            </a:extLst>
          </p:cNvPr>
          <p:cNvPicPr>
            <a:picLocks noChangeAspect="1"/>
          </p:cNvPicPr>
          <p:nvPr userDrawn="1"/>
        </p:nvPicPr>
        <p:blipFill>
          <a:blip r:embed="rId2">
            <a:alphaModFix amt="50000"/>
          </a:blip>
          <a:srcRect/>
          <a:stretch/>
        </p:blipFill>
        <p:spPr>
          <a:xfrm>
            <a:off x="11506059" y="6144781"/>
            <a:ext cx="573165" cy="576693"/>
          </a:xfrm>
          <a:prstGeom prst="rect">
            <a:avLst/>
          </a:prstGeom>
        </p:spPr>
      </p:pic>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2">
    <p:bg>
      <p:bgPr>
        <a:gradFill>
          <a:gsLst>
            <a:gs pos="36000">
              <a:srgbClr val="FFFFFF"/>
            </a:gs>
            <a:gs pos="100000">
              <a:srgbClr val="1DB5B9"/>
            </a:gs>
          </a:gsLst>
          <a:lin ang="6000000" scaled="0"/>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640AAD-80AF-40E7-BE3F-43D32FC68ED4}"/>
              </a:ext>
            </a:extLst>
          </p:cNvPr>
          <p:cNvSpPr>
            <a:spLocks noGrp="1"/>
          </p:cNvSpPr>
          <p:nvPr>
            <p:ph type="ctrTitle"/>
          </p:nvPr>
        </p:nvSpPr>
        <p:spPr>
          <a:xfrm>
            <a:off x="1298447" y="594360"/>
            <a:ext cx="9829625" cy="2843784"/>
          </a:xfrm>
        </p:spPr>
        <p:txBody>
          <a:bodyPr rtlCol="0" anchor="b">
            <a:noAutofit/>
          </a:bodyPr>
          <a:lstStyle>
            <a:lvl1pPr algn="l">
              <a:defRPr sz="4800" b="1" i="0" cap="all" baseline="0">
                <a:solidFill>
                  <a:srgbClr val="006067"/>
                </a:solidFill>
              </a:defRPr>
            </a:lvl1pPr>
          </a:lstStyle>
          <a:p>
            <a:pPr rtl="0"/>
            <a:r>
              <a:rPr lang="it-IT" noProof="0" dirty="0"/>
              <a:t>Fare clic per modificare lo stile del titolo dello schema</a:t>
            </a:r>
          </a:p>
        </p:txBody>
      </p:sp>
      <p:sp>
        <p:nvSpPr>
          <p:cNvPr id="3" name="Sottotitolo 2">
            <a:extLst>
              <a:ext uri="{FF2B5EF4-FFF2-40B4-BE49-F238E27FC236}">
                <a16:creationId xmlns:a16="http://schemas.microsoft.com/office/drawing/2014/main" id="{EC80FBD9-0977-4B2B-9318-30774BB0947C}"/>
              </a:ext>
            </a:extLst>
          </p:cNvPr>
          <p:cNvSpPr>
            <a:spLocks noGrp="1"/>
          </p:cNvSpPr>
          <p:nvPr>
            <p:ph type="subTitle" idx="1"/>
          </p:nvPr>
        </p:nvSpPr>
        <p:spPr>
          <a:xfrm>
            <a:off x="7917767" y="4976241"/>
            <a:ext cx="3210305" cy="1197864"/>
          </a:xfrm>
        </p:spPr>
        <p:txBody>
          <a:bodyPr rtlCol="0">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dirty="0"/>
              <a:t>Fare clic per modificare lo stile del sottotitolo dello schema</a:t>
            </a:r>
          </a:p>
        </p:txBody>
      </p:sp>
      <p:cxnSp>
        <p:nvCxnSpPr>
          <p:cNvPr id="9" name="Connettore diritto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19050">
            <a:solidFill>
              <a:srgbClr val="006067"/>
            </a:solidFill>
          </a:ln>
        </p:spPr>
        <p:style>
          <a:lnRef idx="1">
            <a:schemeClr val="accent6"/>
          </a:lnRef>
          <a:fillRef idx="0">
            <a:schemeClr val="accent6"/>
          </a:fillRef>
          <a:effectRef idx="0">
            <a:schemeClr val="accent6"/>
          </a:effectRef>
          <a:fontRef idx="minor">
            <a:schemeClr val="tx1"/>
          </a:fontRef>
        </p:style>
      </p:cxnSp>
      <p:pic>
        <p:nvPicPr>
          <p:cNvPr id="5" name="Immagine 4" descr="Immagine che contiene Elementi grafici, Carattere, testo, grafica&#10;&#10;Descrizione generata automaticamente">
            <a:extLst>
              <a:ext uri="{FF2B5EF4-FFF2-40B4-BE49-F238E27FC236}">
                <a16:creationId xmlns:a16="http://schemas.microsoft.com/office/drawing/2014/main" id="{457E42C8-284C-8BD1-040D-058B29753EFD}"/>
              </a:ext>
            </a:extLst>
          </p:cNvPr>
          <p:cNvPicPr>
            <a:picLocks noChangeAspect="1"/>
          </p:cNvPicPr>
          <p:nvPr userDrawn="1"/>
        </p:nvPicPr>
        <p:blipFill>
          <a:blip r:embed="rId2"/>
          <a:stretch>
            <a:fillRect/>
          </a:stretch>
        </p:blipFill>
        <p:spPr>
          <a:xfrm>
            <a:off x="9862674" y="168732"/>
            <a:ext cx="2061758" cy="851256"/>
          </a:xfrm>
          <a:prstGeom prst="rect">
            <a:avLst/>
          </a:prstGeom>
        </p:spPr>
      </p:pic>
    </p:spTree>
    <p:extLst>
      <p:ext uri="{BB962C8B-B14F-4D97-AF65-F5344CB8AC3E}">
        <p14:creationId xmlns:p14="http://schemas.microsoft.com/office/powerpoint/2010/main" val="21379060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olo titolo">
    <p:bg>
      <p:bgPr>
        <a:gradFill flip="none" rotWithShape="1">
          <a:gsLst>
            <a:gs pos="100000">
              <a:schemeClr val="accent4"/>
            </a:gs>
            <a:gs pos="0">
              <a:schemeClr val="bg1"/>
            </a:gs>
          </a:gsLst>
          <a:lin ang="8100000" scaled="1"/>
          <a:tileRect/>
        </a:gradFill>
        <a:effectLst/>
      </p:bgPr>
    </p:bg>
    <p:spTree>
      <p:nvGrpSpPr>
        <p:cNvPr id="1" name=""/>
        <p:cNvGrpSpPr/>
        <p:nvPr/>
      </p:nvGrpSpPr>
      <p:grpSpPr>
        <a:xfrm>
          <a:off x="0" y="0"/>
          <a:ext cx="0" cy="0"/>
          <a:chOff x="0" y="0"/>
          <a:chExt cx="0" cy="0"/>
        </a:xfrm>
      </p:grpSpPr>
      <p:sp>
        <p:nvSpPr>
          <p:cNvPr id="19" name="Segnaposto immagine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rtlCol="0" anchor="ctr">
            <a:noAutofit/>
          </a:bodyPr>
          <a:lstStyle>
            <a:lvl1pPr algn="ctr">
              <a:buNone/>
              <a:defRPr sz="1600" b="1">
                <a:solidFill>
                  <a:schemeClr val="bg1"/>
                </a:solidFill>
              </a:defRPr>
            </a:lvl1pPr>
          </a:lstStyle>
          <a:p>
            <a:pPr rtl="0"/>
            <a:r>
              <a:rPr lang="it-IT" noProof="0"/>
              <a:t>Fare clic sull'icona per inserire un'immagine</a:t>
            </a:r>
          </a:p>
        </p:txBody>
      </p:sp>
      <p:sp>
        <p:nvSpPr>
          <p:cNvPr id="2" name="Titolo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rtlCol="0" anchor="b"/>
          <a:lstStyle>
            <a:lvl1pPr algn="r">
              <a:defRPr sz="6000" b="1" cap="all" spc="400" baseline="0">
                <a:solidFill>
                  <a:srgbClr val="006067"/>
                </a:solidFill>
              </a:defRPr>
            </a:lvl1pPr>
          </a:lstStyle>
          <a:p>
            <a:pPr rtl="0"/>
            <a:r>
              <a:rPr lang="it-IT" noProof="0" dirty="0"/>
              <a:t>Titolo</a:t>
            </a:r>
          </a:p>
        </p:txBody>
      </p:sp>
      <p:sp>
        <p:nvSpPr>
          <p:cNvPr id="3" name="Segnaposto data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rtlCol="0"/>
          <a:lstStyle>
            <a:lvl1pPr>
              <a:defRPr>
                <a:solidFill>
                  <a:schemeClr val="bg1"/>
                </a:solidFill>
              </a:defRPr>
            </a:lvl1pPr>
          </a:lstStyle>
          <a:p>
            <a:pPr rtl="0"/>
            <a:r>
              <a:rPr lang="it-IT" noProof="0"/>
              <a:t>03/09/20XX</a:t>
            </a:r>
          </a:p>
        </p:txBody>
      </p:sp>
      <p:sp>
        <p:nvSpPr>
          <p:cNvPr id="4" name="Segnaposto piè di pagina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rtlCol="0"/>
          <a:lstStyle>
            <a:lvl1pPr>
              <a:defRPr>
                <a:solidFill>
                  <a:schemeClr val="bg1"/>
                </a:solidFill>
              </a:defRPr>
            </a:lvl1pPr>
          </a:lstStyle>
          <a:p>
            <a:pPr rtl="0"/>
            <a:r>
              <a:rPr lang="it-IT" noProof="0" dirty="0"/>
              <a:t>TITLE</a:t>
            </a:r>
          </a:p>
        </p:txBody>
      </p:sp>
      <p:sp>
        <p:nvSpPr>
          <p:cNvPr id="5" name="Segnaposto numero diapositiva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rtlCol="0"/>
          <a:lstStyle>
            <a:lvl1pPr>
              <a:defRPr>
                <a:solidFill>
                  <a:srgbClr val="006067"/>
                </a:solidFill>
              </a:defRPr>
            </a:lvl1pPr>
          </a:lstStyle>
          <a:p>
            <a:fld id="{1FCB47D0-FAA4-45F0-84F1-2B33214A843B}" type="slidenum">
              <a:rPr lang="it-IT" smtClean="0"/>
              <a:pPr/>
              <a:t>‹Nº›</a:t>
            </a:fld>
            <a:endParaRPr lang="it-IT" dirty="0"/>
          </a:p>
        </p:txBody>
      </p:sp>
      <p:cxnSp>
        <p:nvCxnSpPr>
          <p:cNvPr id="14" name="Connettore diritto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rgbClr val="006067"/>
            </a:solidFill>
            <a:bevel/>
          </a:ln>
        </p:spPr>
        <p:style>
          <a:lnRef idx="1">
            <a:schemeClr val="accent1"/>
          </a:lnRef>
          <a:fillRef idx="0">
            <a:schemeClr val="accent1"/>
          </a:fillRef>
          <a:effectRef idx="0">
            <a:schemeClr val="accent1"/>
          </a:effectRef>
          <a:fontRef idx="minor">
            <a:schemeClr val="tx1"/>
          </a:fontRef>
        </p:style>
      </p:cxnSp>
      <p:sp>
        <p:nvSpPr>
          <p:cNvPr id="16" name="Segnaposto testo 15">
            <a:extLst>
              <a:ext uri="{FF2B5EF4-FFF2-40B4-BE49-F238E27FC236}">
                <a16:creationId xmlns:a16="http://schemas.microsoft.com/office/drawing/2014/main" id="{A928810C-E773-43AE-A2A1-4073955CC8DA}"/>
              </a:ext>
            </a:extLst>
          </p:cNvPr>
          <p:cNvSpPr>
            <a:spLocks noGrp="1"/>
          </p:cNvSpPr>
          <p:nvPr>
            <p:ph type="body" sz="quarter" idx="13" hasCustomPrompt="1"/>
          </p:nvPr>
        </p:nvSpPr>
        <p:spPr>
          <a:xfrm>
            <a:off x="5202936" y="3127248"/>
            <a:ext cx="5833872" cy="3118104"/>
          </a:xfrm>
        </p:spPr>
        <p:txBody>
          <a:bodyPr rtlCol="0"/>
          <a:lstStyle>
            <a:lvl1pPr marL="0" indent="0" algn="just">
              <a:buNone/>
              <a:defRPr sz="1800">
                <a:solidFill>
                  <a:srgbClr val="006067"/>
                </a:solidFill>
              </a:defRPr>
            </a:lvl1pPr>
          </a:lstStyle>
          <a:p>
            <a:pPr lvl="0" rtl="0"/>
            <a:r>
              <a:rPr lang="it-IT" noProof="0" dirty="0"/>
              <a:t>Fare clic per modificare lo stile del titolo</a:t>
            </a:r>
          </a:p>
        </p:txBody>
      </p:sp>
      <p:pic>
        <p:nvPicPr>
          <p:cNvPr id="8" name="Immagine 7">
            <a:extLst>
              <a:ext uri="{FF2B5EF4-FFF2-40B4-BE49-F238E27FC236}">
                <a16:creationId xmlns:a16="http://schemas.microsoft.com/office/drawing/2014/main" id="{7F9D9254-7BA7-0553-7EAF-A9258294414C}"/>
              </a:ext>
            </a:extLst>
          </p:cNvPr>
          <p:cNvPicPr>
            <a:picLocks noChangeAspect="1"/>
          </p:cNvPicPr>
          <p:nvPr userDrawn="1"/>
        </p:nvPicPr>
        <p:blipFill>
          <a:blip r:embed="rId2"/>
          <a:srcRect/>
          <a:stretch/>
        </p:blipFill>
        <p:spPr>
          <a:xfrm>
            <a:off x="11506059" y="6145666"/>
            <a:ext cx="573165" cy="574923"/>
          </a:xfrm>
          <a:prstGeom prst="rect">
            <a:avLst/>
          </a:prstGeom>
        </p:spPr>
      </p:pic>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15" name="Segnaposto immagine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rtlCol="0" anchor="ctr">
            <a:noAutofit/>
          </a:bodyPr>
          <a:lstStyle>
            <a:lvl1pPr algn="ctr">
              <a:buNone/>
              <a:defRPr/>
            </a:lvl1pPr>
          </a:lstStyle>
          <a:p>
            <a:pPr rtl="0"/>
            <a:r>
              <a:rPr lang="it-IT" noProof="0"/>
              <a:t>Fare clic sull'icona per inserire un'immagine</a:t>
            </a:r>
          </a:p>
        </p:txBody>
      </p:sp>
      <p:sp>
        <p:nvSpPr>
          <p:cNvPr id="2" name="Titolo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rtlCol="0" anchor="b">
            <a:noAutofit/>
          </a:bodyPr>
          <a:lstStyle>
            <a:lvl1pPr>
              <a:defRPr sz="4000"/>
            </a:lvl1pPr>
          </a:lstStyle>
          <a:p>
            <a:pPr rtl="0"/>
            <a:r>
              <a:rPr lang="it-IT" noProof="0" dirty="0"/>
              <a:t>Fare clic per modificare lo stile del titolo dello schema</a:t>
            </a:r>
          </a:p>
        </p:txBody>
      </p:sp>
      <p:sp>
        <p:nvSpPr>
          <p:cNvPr id="3" name="Segnaposto contenuto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rtlCol="0"/>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p:txBody>
      </p:sp>
      <p:sp>
        <p:nvSpPr>
          <p:cNvPr id="4" name="Segnaposto data 3">
            <a:extLst>
              <a:ext uri="{FF2B5EF4-FFF2-40B4-BE49-F238E27FC236}">
                <a16:creationId xmlns:a16="http://schemas.microsoft.com/office/drawing/2014/main" id="{D097BB2D-4E2C-4490-A2A3-4B68BCC5D2F9}"/>
              </a:ext>
            </a:extLst>
          </p:cNvPr>
          <p:cNvSpPr>
            <a:spLocks noGrp="1"/>
          </p:cNvSpPr>
          <p:nvPr>
            <p:ph type="dt" sz="half" idx="10"/>
          </p:nvPr>
        </p:nvSpPr>
        <p:spPr/>
        <p:txBody>
          <a:bodyPr rtlCol="0"/>
          <a:lstStyle>
            <a:lvl1pPr>
              <a:defRPr>
                <a:solidFill>
                  <a:schemeClr val="accent2"/>
                </a:solidFill>
              </a:defRPr>
            </a:lvl1pPr>
          </a:lstStyle>
          <a:p>
            <a:pPr rtl="0"/>
            <a:r>
              <a:rPr lang="it-IT" noProof="0"/>
              <a:t>03/09/20XX</a:t>
            </a:r>
          </a:p>
        </p:txBody>
      </p:sp>
      <p:sp>
        <p:nvSpPr>
          <p:cNvPr id="5" name="Segnaposto piè di pagina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rtlCol="0"/>
          <a:lstStyle>
            <a:lvl1pPr>
              <a:defRPr baseline="0">
                <a:solidFill>
                  <a:schemeClr val="accent2"/>
                </a:solidFill>
              </a:defRPr>
            </a:lvl1pPr>
          </a:lstStyle>
          <a:p>
            <a:pPr rtl="0"/>
            <a:r>
              <a:rPr lang="it-IT" noProof="0" dirty="0"/>
              <a:t>TITLE</a:t>
            </a:r>
          </a:p>
        </p:txBody>
      </p:sp>
      <p:sp>
        <p:nvSpPr>
          <p:cNvPr id="6" name="Segnaposto numero diapositiva 5">
            <a:extLst>
              <a:ext uri="{FF2B5EF4-FFF2-40B4-BE49-F238E27FC236}">
                <a16:creationId xmlns:a16="http://schemas.microsoft.com/office/drawing/2014/main" id="{5266FD4D-815A-431C-ADEF-DE6F236F617F}"/>
              </a:ext>
            </a:extLst>
          </p:cNvPr>
          <p:cNvSpPr>
            <a:spLocks noGrp="1"/>
          </p:cNvSpPr>
          <p:nvPr>
            <p:ph type="sldNum" sz="quarter" idx="12"/>
          </p:nvPr>
        </p:nvSpPr>
        <p:spPr>
          <a:xfrm>
            <a:off x="8610602" y="6356350"/>
            <a:ext cx="2743200" cy="365125"/>
          </a:xfrm>
        </p:spPr>
        <p:txBody>
          <a:bodyPr rtlCol="0"/>
          <a:lstStyle>
            <a:lvl1pPr>
              <a:defRPr>
                <a:solidFill>
                  <a:schemeClr val="accent2"/>
                </a:solidFill>
              </a:defRPr>
            </a:lvl1pPr>
          </a:lstStyle>
          <a:p>
            <a:pPr rtl="0"/>
            <a:fld id="{D8DA9DAA-006C-4F4B-980E-E3DF019B24E2}" type="slidenum">
              <a:rPr lang="it-IT" noProof="0" smtClean="0"/>
              <a:pPr rtl="0"/>
              <a:t>‹Nº›</a:t>
            </a:fld>
            <a:endParaRPr lang="it-IT" noProof="0"/>
          </a:p>
        </p:txBody>
      </p:sp>
      <p:cxnSp>
        <p:nvCxnSpPr>
          <p:cNvPr id="9" name="Connettore diritto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100000">
                  <a:schemeClr val="accent2"/>
                </a:gs>
                <a:gs pos="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pic>
        <p:nvPicPr>
          <p:cNvPr id="10" name="Immagine 9">
            <a:extLst>
              <a:ext uri="{FF2B5EF4-FFF2-40B4-BE49-F238E27FC236}">
                <a16:creationId xmlns:a16="http://schemas.microsoft.com/office/drawing/2014/main" id="{F8E29F71-A9A5-06E2-A650-08E752EBAEF4}"/>
              </a:ext>
            </a:extLst>
          </p:cNvPr>
          <p:cNvPicPr>
            <a:picLocks noChangeAspect="1"/>
          </p:cNvPicPr>
          <p:nvPr userDrawn="1"/>
        </p:nvPicPr>
        <p:blipFill>
          <a:blip r:embed="rId2">
            <a:alphaModFix amt="50000"/>
          </a:blip>
          <a:srcRect/>
          <a:stretch/>
        </p:blipFill>
        <p:spPr>
          <a:xfrm>
            <a:off x="11506059" y="6144781"/>
            <a:ext cx="573165" cy="576693"/>
          </a:xfrm>
          <a:prstGeom prst="rect">
            <a:avLst/>
          </a:prstGeom>
        </p:spPr>
      </p:pic>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Intestazione sezione">
    <p:bg>
      <p:bgPr>
        <a:gradFill flip="none" rotWithShape="1">
          <a:gsLst>
            <a:gs pos="100000">
              <a:schemeClr val="accent4"/>
            </a:gs>
            <a:gs pos="0">
              <a:schemeClr val="bg1"/>
            </a:gs>
          </a:gsLst>
          <a:lin ang="540000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rtlCol="0" anchor="b">
            <a:noAutofit/>
          </a:bodyPr>
          <a:lstStyle>
            <a:lvl1pPr algn="ctr">
              <a:defRPr sz="4800" b="1" i="0" cap="all" baseline="0">
                <a:solidFill>
                  <a:srgbClr val="006067"/>
                </a:solidFill>
              </a:defRPr>
            </a:lvl1pPr>
          </a:lstStyle>
          <a:p>
            <a:pPr rtl="0"/>
            <a:r>
              <a:rPr lang="it-IT" noProof="0" dirty="0"/>
              <a:t>Fare clic per modificare lo stile del titolo dello schema</a:t>
            </a:r>
          </a:p>
        </p:txBody>
      </p:sp>
      <p:sp>
        <p:nvSpPr>
          <p:cNvPr id="3" name="Sottotitolo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rtlCol="0">
            <a:normAutofit/>
          </a:bodyPr>
          <a:lstStyle>
            <a:lvl1pPr marL="0" indent="0" algn="ctr">
              <a:buNone/>
              <a:defRPr sz="2000">
                <a:solidFill>
                  <a:srgbClr val="00606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dirty="0"/>
              <a:t>Fare clic per modificare lo stile del sottotitolo dello schema</a:t>
            </a:r>
          </a:p>
        </p:txBody>
      </p:sp>
      <p:pic>
        <p:nvPicPr>
          <p:cNvPr id="8" name="Immagine 7">
            <a:extLst>
              <a:ext uri="{FF2B5EF4-FFF2-40B4-BE49-F238E27FC236}">
                <a16:creationId xmlns:a16="http://schemas.microsoft.com/office/drawing/2014/main" id="{5FEC019C-57F5-5BDA-840F-5809D94574A1}"/>
              </a:ext>
            </a:extLst>
          </p:cNvPr>
          <p:cNvPicPr>
            <a:picLocks noChangeAspect="1"/>
          </p:cNvPicPr>
          <p:nvPr userDrawn="1"/>
        </p:nvPicPr>
        <p:blipFill>
          <a:blip r:embed="rId2"/>
          <a:srcRect/>
          <a:stretch/>
        </p:blipFill>
        <p:spPr>
          <a:xfrm>
            <a:off x="11506059" y="6164716"/>
            <a:ext cx="573165" cy="574923"/>
          </a:xfrm>
          <a:prstGeom prst="rect">
            <a:avLst/>
          </a:prstGeom>
        </p:spPr>
      </p:pic>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96CF8C-1EA0-4E47-AC60-CAC3B80A3C5D}"/>
              </a:ext>
            </a:extLst>
          </p:cNvPr>
          <p:cNvSpPr>
            <a:spLocks noGrp="1"/>
          </p:cNvSpPr>
          <p:nvPr>
            <p:ph type="title"/>
          </p:nvPr>
        </p:nvSpPr>
        <p:spPr/>
        <p:txBody>
          <a:bodyPr rtlCol="0"/>
          <a:lstStyle>
            <a:lvl1pPr>
              <a:defRPr sz="5400"/>
            </a:lvl1pPr>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628CABF8-19D8-4F3C-994F-4D35EC7A2C3E}"/>
              </a:ext>
            </a:extLst>
          </p:cNvPr>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numero diapositiva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p>
            <a:pPr rtl="0"/>
            <a:fld id="{D8DA9DAA-006C-4F4B-980E-E3DF019B24E2}" type="slidenum">
              <a:rPr lang="it-IT" noProof="0" smtClean="0"/>
              <a:t>‹Nº›</a:t>
            </a:fld>
            <a:endParaRPr lang="it-IT" noProof="0"/>
          </a:p>
        </p:txBody>
      </p:sp>
      <p:cxnSp>
        <p:nvCxnSpPr>
          <p:cNvPr id="7" name="Connettore diritto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5" name="Immagine 4">
            <a:extLst>
              <a:ext uri="{FF2B5EF4-FFF2-40B4-BE49-F238E27FC236}">
                <a16:creationId xmlns:a16="http://schemas.microsoft.com/office/drawing/2014/main" id="{17498751-2886-4B18-BFC4-B170B934C0DD}"/>
              </a:ext>
            </a:extLst>
          </p:cNvPr>
          <p:cNvPicPr>
            <a:picLocks noChangeAspect="1"/>
          </p:cNvPicPr>
          <p:nvPr userDrawn="1"/>
        </p:nvPicPr>
        <p:blipFill>
          <a:blip r:embed="rId2">
            <a:alphaModFix amt="50000"/>
          </a:blip>
          <a:srcRect/>
          <a:stretch/>
        </p:blipFill>
        <p:spPr>
          <a:xfrm>
            <a:off x="11506059" y="6144781"/>
            <a:ext cx="573165" cy="576693"/>
          </a:xfrm>
          <a:prstGeom prst="rect">
            <a:avLst/>
          </a:prstGeom>
        </p:spPr>
      </p:pic>
    </p:spTree>
    <p:extLst>
      <p:ext uri="{BB962C8B-B14F-4D97-AF65-F5344CB8AC3E}">
        <p14:creationId xmlns:p14="http://schemas.microsoft.com/office/powerpoint/2010/main" val="33217450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rtlCol="0" anchor="b"/>
          <a:lstStyle>
            <a:lvl1pPr algn="l">
              <a:lnSpc>
                <a:spcPct val="110000"/>
              </a:lnSpc>
              <a:spcBef>
                <a:spcPts val="1000"/>
              </a:spcBef>
              <a:defRPr sz="3600" b="0" i="0" cap="none" baseline="0"/>
            </a:lvl1pPr>
          </a:lstStyle>
          <a:p>
            <a:pPr rtl="0"/>
            <a:r>
              <a:rPr lang="it-IT" noProof="0"/>
              <a:t>Fare clic per modificare lo stile del titolo dello schema</a:t>
            </a:r>
          </a:p>
        </p:txBody>
      </p:sp>
      <p:sp>
        <p:nvSpPr>
          <p:cNvPr id="3" name="Sottotitolo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rtlCol="0">
            <a:noAutofit/>
          </a:bodyPr>
          <a:lstStyle>
            <a:lvl1pPr marL="0" indent="0" algn="l">
              <a:lnSpc>
                <a:spcPct val="11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dirty="0"/>
              <a:t>Fare clic per modificare lo stile del sottotitolo dello schema</a:t>
            </a:r>
          </a:p>
        </p:txBody>
      </p:sp>
      <p:sp>
        <p:nvSpPr>
          <p:cNvPr id="5" name="Segnaposto piè di pagina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rtlCol="0"/>
          <a:lstStyle>
            <a:lvl1pPr>
              <a:defRPr>
                <a:solidFill>
                  <a:schemeClr val="accent2"/>
                </a:solidFill>
              </a:defRPr>
            </a:lvl1pPr>
          </a:lstStyle>
          <a:p>
            <a:pPr rtl="0"/>
            <a:r>
              <a:rPr lang="it-IT" noProof="0" dirty="0"/>
              <a:t>TITLE</a:t>
            </a:r>
          </a:p>
        </p:txBody>
      </p:sp>
      <p:sp>
        <p:nvSpPr>
          <p:cNvPr id="6" name="Segnaposto numero diapositiva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it-IT" noProof="0" smtClean="0"/>
              <a:pPr rtl="0"/>
              <a:t>‹Nº›</a:t>
            </a:fld>
            <a:endParaRPr lang="it-IT" noProof="0"/>
          </a:p>
        </p:txBody>
      </p:sp>
      <p:cxnSp>
        <p:nvCxnSpPr>
          <p:cNvPr id="7" name="Connettore diritto 6">
            <a:extLst>
              <a:ext uri="{FF2B5EF4-FFF2-40B4-BE49-F238E27FC236}">
                <a16:creationId xmlns:a16="http://schemas.microsoft.com/office/drawing/2014/main" id="{6939C974-0ED4-4915-BBF7-1FB00C18AD45}"/>
              </a:ext>
            </a:extLst>
          </p:cNvPr>
          <p:cNvCxnSpPr>
            <a:cxnSpLocks/>
          </p:cNvCxnSpPr>
          <p:nvPr userDrawn="1"/>
        </p:nvCxnSpPr>
        <p:spPr>
          <a:xfrm>
            <a:off x="11586162" y="3670300"/>
            <a:ext cx="0" cy="233045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3" name="Segnaposto immagine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rtlCol="0" anchor="ctr"/>
          <a:lstStyle>
            <a:lvl1pPr algn="ctr">
              <a:buNone/>
              <a:defRPr>
                <a:solidFill>
                  <a:schemeClr val="bg1"/>
                </a:solidFill>
              </a:defRPr>
            </a:lvl1pPr>
          </a:lstStyle>
          <a:p>
            <a:pPr rtl="0"/>
            <a:r>
              <a:rPr lang="it-IT" noProof="0"/>
              <a:t>Fare clic sull'icona per inserire un'immagine</a:t>
            </a:r>
          </a:p>
        </p:txBody>
      </p:sp>
      <p:pic>
        <p:nvPicPr>
          <p:cNvPr id="11" name="Immagine 10">
            <a:extLst>
              <a:ext uri="{FF2B5EF4-FFF2-40B4-BE49-F238E27FC236}">
                <a16:creationId xmlns:a16="http://schemas.microsoft.com/office/drawing/2014/main" id="{DF46C56D-5C5B-7235-1309-32E326E20E70}"/>
              </a:ext>
            </a:extLst>
          </p:cNvPr>
          <p:cNvPicPr>
            <a:picLocks noChangeAspect="1"/>
          </p:cNvPicPr>
          <p:nvPr userDrawn="1"/>
        </p:nvPicPr>
        <p:blipFill>
          <a:blip r:embed="rId2">
            <a:alphaModFix amt="50000"/>
          </a:blip>
          <a:srcRect/>
          <a:stretch/>
        </p:blipFill>
        <p:spPr>
          <a:xfrm>
            <a:off x="11506059" y="6144781"/>
            <a:ext cx="573165" cy="576693"/>
          </a:xfrm>
          <a:prstGeom prst="rect">
            <a:avLst/>
          </a:prstGeom>
        </p:spPr>
      </p:pic>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olo e contenuto">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96CF8C-1EA0-4E47-AC60-CAC3B80A3C5D}"/>
              </a:ext>
            </a:extLst>
          </p:cNvPr>
          <p:cNvSpPr>
            <a:spLocks noGrp="1"/>
          </p:cNvSpPr>
          <p:nvPr>
            <p:ph type="title"/>
          </p:nvPr>
        </p:nvSpPr>
        <p:spPr>
          <a:xfrm>
            <a:off x="576072" y="365125"/>
            <a:ext cx="10771632" cy="1325563"/>
          </a:xfrm>
        </p:spPr>
        <p:txBody>
          <a:bodyPr rtlCol="0"/>
          <a:lstStyle>
            <a:lvl1pPr>
              <a:defRPr sz="5400" b="1" cap="all" baseline="0">
                <a:solidFill>
                  <a:schemeClr val="bg1"/>
                </a:solidFill>
              </a:defRPr>
            </a:lvl1pPr>
          </a:lstStyle>
          <a:p>
            <a:pPr rtl="0"/>
            <a:endParaRPr lang="it-IT" noProof="0" dirty="0"/>
          </a:p>
        </p:txBody>
      </p:sp>
      <p:sp>
        <p:nvSpPr>
          <p:cNvPr id="3" name="Segnaposto contenuto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rtlCol="0"/>
          <a:lstStyle>
            <a:lvl1pPr>
              <a:defRPr>
                <a:solidFill>
                  <a:schemeClr val="bg1"/>
                </a:solidFill>
              </a:defRPr>
            </a:lvl1pPr>
          </a:lstStyle>
          <a:p>
            <a:pPr rtl="0"/>
            <a:r>
              <a:rPr lang="it-IT" noProof="0"/>
              <a:t>03/09/20XX</a:t>
            </a:r>
          </a:p>
        </p:txBody>
      </p:sp>
      <p:sp>
        <p:nvSpPr>
          <p:cNvPr id="5" name="Segnaposto piè di pagina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rtlCol="0"/>
          <a:lstStyle>
            <a:lvl1pPr>
              <a:defRPr>
                <a:solidFill>
                  <a:schemeClr val="bg1"/>
                </a:solidFill>
              </a:defRPr>
            </a:lvl1pPr>
          </a:lstStyle>
          <a:p>
            <a:pPr rtl="0"/>
            <a:r>
              <a:rPr lang="it-IT" noProof="0" dirty="0"/>
              <a:t>TITLE</a:t>
            </a:r>
          </a:p>
        </p:txBody>
      </p:sp>
      <p:sp>
        <p:nvSpPr>
          <p:cNvPr id="6" name="Segnaposto numero diapositiva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lvl1pPr>
              <a:defRPr>
                <a:solidFill>
                  <a:schemeClr val="bg1"/>
                </a:solidFill>
              </a:defRPr>
            </a:lvl1pPr>
          </a:lstStyle>
          <a:p>
            <a:pPr rtl="0"/>
            <a:fld id="{D8DA9DAA-006C-4F4B-980E-E3DF019B24E2}" type="slidenum">
              <a:rPr lang="it-IT" noProof="0" smtClean="0"/>
              <a:pPr rtl="0"/>
              <a:t>‹Nº›</a:t>
            </a:fld>
            <a:endParaRPr lang="it-IT" noProof="0"/>
          </a:p>
        </p:txBody>
      </p:sp>
      <p:pic>
        <p:nvPicPr>
          <p:cNvPr id="7" name="Immagine 6">
            <a:extLst>
              <a:ext uri="{FF2B5EF4-FFF2-40B4-BE49-F238E27FC236}">
                <a16:creationId xmlns:a16="http://schemas.microsoft.com/office/drawing/2014/main" id="{38A30D47-670A-683A-9EE3-7A9B0C1F08A6}"/>
              </a:ext>
            </a:extLst>
          </p:cNvPr>
          <p:cNvPicPr>
            <a:picLocks noChangeAspect="1"/>
          </p:cNvPicPr>
          <p:nvPr userDrawn="1"/>
        </p:nvPicPr>
        <p:blipFill>
          <a:blip r:embed="rId2"/>
          <a:srcRect/>
          <a:stretch/>
        </p:blipFill>
        <p:spPr>
          <a:xfrm>
            <a:off x="11506059" y="6164716"/>
            <a:ext cx="573165" cy="574923"/>
          </a:xfrm>
          <a:prstGeom prst="rect">
            <a:avLst/>
          </a:prstGeom>
        </p:spPr>
      </p:pic>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257166-6921-4546-BA2C-99E464681F40}"/>
              </a:ext>
            </a:extLst>
          </p:cNvPr>
          <p:cNvSpPr>
            <a:spLocks noGrp="1"/>
          </p:cNvSpPr>
          <p:nvPr>
            <p:ph type="title"/>
          </p:nvPr>
        </p:nvSpPr>
        <p:spPr/>
        <p:txBody>
          <a:bodyPr rtlCol="0"/>
          <a:lstStyle/>
          <a:p>
            <a:pPr rtl="0"/>
            <a:r>
              <a:rPr lang="it-IT" noProof="0" dirty="0"/>
              <a:t>Fare clic per modificare lo stile del titolo dello schema</a:t>
            </a:r>
          </a:p>
        </p:txBody>
      </p:sp>
      <p:sp>
        <p:nvSpPr>
          <p:cNvPr id="3" name="Segnaposto contenuto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contenuto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cxnSp>
        <p:nvCxnSpPr>
          <p:cNvPr id="8" name="Connettore diritto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Elemento grafico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it-IT" noProof="0"/>
          </a:p>
        </p:txBody>
      </p:sp>
      <p:pic>
        <p:nvPicPr>
          <p:cNvPr id="6" name="Immagine 5">
            <a:extLst>
              <a:ext uri="{FF2B5EF4-FFF2-40B4-BE49-F238E27FC236}">
                <a16:creationId xmlns:a16="http://schemas.microsoft.com/office/drawing/2014/main" id="{485767CD-CBA4-EF74-E88A-1B80D21B45A7}"/>
              </a:ext>
            </a:extLst>
          </p:cNvPr>
          <p:cNvPicPr>
            <a:picLocks noChangeAspect="1"/>
          </p:cNvPicPr>
          <p:nvPr userDrawn="1"/>
        </p:nvPicPr>
        <p:blipFill>
          <a:blip r:embed="rId2">
            <a:alphaModFix amt="50000"/>
          </a:blip>
          <a:srcRect/>
          <a:stretch/>
        </p:blipFill>
        <p:spPr>
          <a:xfrm>
            <a:off x="11506059" y="6144781"/>
            <a:ext cx="573165" cy="576693"/>
          </a:xfrm>
          <a:prstGeom prst="rect">
            <a:avLst/>
          </a:prstGeom>
        </p:spPr>
      </p:pic>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it-IT" noProof="0" dirty="0"/>
              <a:t>Fare clic per modificare lo stile del titolo</a:t>
            </a:r>
          </a:p>
        </p:txBody>
      </p:sp>
      <p:sp>
        <p:nvSpPr>
          <p:cNvPr id="3" name="Segnaposto testo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pPr rtl="0"/>
            <a:r>
              <a:rPr lang="it-IT" noProof="0"/>
              <a:t>03/09/20XX</a:t>
            </a:r>
          </a:p>
        </p:txBody>
      </p:sp>
      <p:sp>
        <p:nvSpPr>
          <p:cNvPr id="5" name="Segnaposto piè di pagina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pPr rtl="0"/>
            <a:r>
              <a:rPr lang="it-IT" noProof="0" dirty="0"/>
              <a:t>TITLE</a:t>
            </a:r>
          </a:p>
        </p:txBody>
      </p:sp>
      <p:sp>
        <p:nvSpPr>
          <p:cNvPr id="6" name="Segnaposto numero diapositiva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pPr rtl="0"/>
            <a:fld id="{D8DA9DAA-006C-4F4B-980E-E3DF019B24E2}" type="slidenum">
              <a:rPr lang="it-IT" noProof="0" smtClean="0"/>
              <a:t>‹Nº›</a:t>
            </a:fld>
            <a:endParaRPr lang="it-IT" noProof="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91110B0-AC9B-585D-B17C-77A277A44DAF}"/>
              </a:ext>
            </a:extLst>
          </p:cNvPr>
          <p:cNvSpPr>
            <a:spLocks noGrp="1"/>
          </p:cNvSpPr>
          <p:nvPr>
            <p:ph type="ctrTitle"/>
          </p:nvPr>
        </p:nvSpPr>
        <p:spPr/>
        <p:txBody>
          <a:bodyPr/>
          <a:lstStyle/>
          <a:p>
            <a:r>
              <a:rPr lang="it-IT" dirty="0"/>
              <a:t>TITLE OF THE PRESENTATION</a:t>
            </a:r>
          </a:p>
        </p:txBody>
      </p:sp>
      <p:sp>
        <p:nvSpPr>
          <p:cNvPr id="7" name="Sottotitolo 6">
            <a:extLst>
              <a:ext uri="{FF2B5EF4-FFF2-40B4-BE49-F238E27FC236}">
                <a16:creationId xmlns:a16="http://schemas.microsoft.com/office/drawing/2014/main" id="{42908225-DA49-1002-33E5-1BF4FE75AB7D}"/>
              </a:ext>
            </a:extLst>
          </p:cNvPr>
          <p:cNvSpPr>
            <a:spLocks noGrp="1"/>
          </p:cNvSpPr>
          <p:nvPr>
            <p:ph type="subTitle" idx="1"/>
          </p:nvPr>
        </p:nvSpPr>
        <p:spPr>
          <a:xfrm>
            <a:off x="1545542" y="4976241"/>
            <a:ext cx="3210305" cy="1197864"/>
          </a:xfrm>
        </p:spPr>
        <p:txBody>
          <a:bodyPr/>
          <a:lstStyle/>
          <a:p>
            <a:pPr algn="l"/>
            <a:r>
              <a:rPr lang="it-IT" dirty="0" err="1"/>
              <a:t>Speaker’s</a:t>
            </a:r>
            <a:r>
              <a:rPr lang="it-IT" dirty="0"/>
              <a:t> name</a:t>
            </a:r>
          </a:p>
        </p:txBody>
      </p:sp>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AB55FF1C-3CBD-419A-9DE4-7A8AA6371B6A}"/>
              </a:ext>
            </a:extLst>
          </p:cNvPr>
          <p:cNvSpPr>
            <a:spLocks noGrp="1"/>
          </p:cNvSpPr>
          <p:nvPr>
            <p:ph type="sldNum" sz="quarter" idx="12"/>
          </p:nvPr>
        </p:nvSpPr>
        <p:spPr/>
        <p:txBody>
          <a:bodyPr rtlCol="0">
            <a:normAutofit/>
          </a:bodyPr>
          <a:lstStyle/>
          <a:p>
            <a:pPr rtl="0">
              <a:spcAft>
                <a:spcPts val="600"/>
              </a:spcAft>
            </a:pPr>
            <a:fld id="{D8DA9DAA-006C-4F4B-980E-E3DF019B24E2}" type="slidenum">
              <a:rPr lang="it-IT" b="1" cap="all" spc="100" smtClean="0">
                <a:solidFill>
                  <a:schemeClr val="accent2"/>
                </a:solidFill>
              </a:rPr>
              <a:pPr rtl="0">
                <a:spcAft>
                  <a:spcPts val="600"/>
                </a:spcAft>
              </a:pPr>
              <a:t>10</a:t>
            </a:fld>
            <a:endParaRPr lang="it-IT" b="1" cap="all" spc="100" dirty="0">
              <a:solidFill>
                <a:schemeClr val="accent2"/>
              </a:solidFill>
            </a:endParaRPr>
          </a:p>
        </p:txBody>
      </p:sp>
      <p:graphicFrame>
        <p:nvGraphicFramePr>
          <p:cNvPr id="14" name="Segnaposto contenuto 6" descr="elemento grafico SmartArt elemento grafico">
            <a:extLst>
              <a:ext uri="{FF2B5EF4-FFF2-40B4-BE49-F238E27FC236}">
                <a16:creationId xmlns:a16="http://schemas.microsoft.com/office/drawing/2014/main" id="{CEC6DA80-0404-4CED-A682-9D41A16B341E}"/>
              </a:ext>
            </a:extLst>
          </p:cNvPr>
          <p:cNvGraphicFramePr>
            <a:graphicFrameLocks noGrp="1"/>
          </p:cNvGraphicFramePr>
          <p:nvPr>
            <p:ph idx="1"/>
            <p:extLst>
              <p:ext uri="{D42A27DB-BD31-4B8C-83A1-F6EECF244321}">
                <p14:modId xmlns:p14="http://schemas.microsoft.com/office/powerpoint/2010/main" val="1271595292"/>
              </p:ext>
            </p:extLst>
          </p:nvPr>
        </p:nvGraphicFramePr>
        <p:xfrm>
          <a:off x="1447800" y="1325880"/>
          <a:ext cx="9906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olo 6">
            <a:extLst>
              <a:ext uri="{FF2B5EF4-FFF2-40B4-BE49-F238E27FC236}">
                <a16:creationId xmlns:a16="http://schemas.microsoft.com/office/drawing/2014/main" id="{A6AB9F07-A297-CC78-7200-BD5EE258A882}"/>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3159288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D14ABC42-7E22-4F59-A0B6-AD98B5CAE0C5}"/>
              </a:ext>
            </a:extLst>
          </p:cNvPr>
          <p:cNvSpPr>
            <a:spLocks noGrp="1"/>
          </p:cNvSpPr>
          <p:nvPr>
            <p:ph type="body" idx="1"/>
          </p:nvPr>
        </p:nvSpPr>
        <p:spPr>
          <a:xfrm>
            <a:off x="1447800" y="1681163"/>
            <a:ext cx="4549775" cy="823912"/>
          </a:xfrm>
        </p:spPr>
        <p:txBody>
          <a:bodyPr rtlCol="0"/>
          <a:lstStyle/>
          <a:p>
            <a:pPr rtl="0"/>
            <a:r>
              <a:rPr lang="it-IT" dirty="0"/>
              <a:t>SUBTITLE</a:t>
            </a:r>
          </a:p>
        </p:txBody>
      </p:sp>
      <p:sp>
        <p:nvSpPr>
          <p:cNvPr id="4" name="Segnaposto contenuto 3">
            <a:extLst>
              <a:ext uri="{FF2B5EF4-FFF2-40B4-BE49-F238E27FC236}">
                <a16:creationId xmlns:a16="http://schemas.microsoft.com/office/drawing/2014/main" id="{1FE9CB6C-6FF8-4B8C-9B41-2DDD39B25DE3}"/>
              </a:ext>
            </a:extLst>
          </p:cNvPr>
          <p:cNvSpPr>
            <a:spLocks noGrp="1"/>
          </p:cNvSpPr>
          <p:nvPr>
            <p:ph sz="half" idx="2"/>
          </p:nvPr>
        </p:nvSpPr>
        <p:spPr>
          <a:xfrm>
            <a:off x="1447800" y="2505075"/>
            <a:ext cx="4549775" cy="3684588"/>
          </a:xfrm>
        </p:spPr>
        <p:txBody>
          <a:bodyPr rtlCol="0">
            <a:normAutofit/>
          </a:bodyPr>
          <a:lstStyle/>
          <a:p>
            <a:pPr rtl="0">
              <a:lnSpc>
                <a:spcPct val="100000"/>
              </a:lnSpc>
            </a:pPr>
            <a:r>
              <a:rPr lang="it-IT" sz="2000" dirty="0">
                <a:latin typeface="+mj-lt"/>
              </a:rPr>
              <a:t>Text</a:t>
            </a:r>
          </a:p>
          <a:p>
            <a:pPr rtl="0">
              <a:lnSpc>
                <a:spcPct val="100000"/>
              </a:lnSpc>
            </a:pPr>
            <a:r>
              <a:rPr lang="it-IT" dirty="0">
                <a:latin typeface="+mj-lt"/>
              </a:rPr>
              <a:t>Text</a:t>
            </a:r>
          </a:p>
          <a:p>
            <a:pPr rtl="0">
              <a:lnSpc>
                <a:spcPct val="100000"/>
              </a:lnSpc>
            </a:pPr>
            <a:r>
              <a:rPr lang="it-IT" sz="2000" dirty="0">
                <a:latin typeface="+mj-lt"/>
              </a:rPr>
              <a:t>Text</a:t>
            </a:r>
          </a:p>
          <a:p>
            <a:pPr rtl="0">
              <a:lnSpc>
                <a:spcPct val="100000"/>
              </a:lnSpc>
            </a:pPr>
            <a:endParaRPr lang="it-IT" sz="2000" dirty="0">
              <a:latin typeface="+mj-lt"/>
            </a:endParaRPr>
          </a:p>
        </p:txBody>
      </p:sp>
      <p:sp>
        <p:nvSpPr>
          <p:cNvPr id="5" name="Segnaposto testo 4">
            <a:extLst>
              <a:ext uri="{FF2B5EF4-FFF2-40B4-BE49-F238E27FC236}">
                <a16:creationId xmlns:a16="http://schemas.microsoft.com/office/drawing/2014/main" id="{2347FB98-C049-45C5-86B4-4CF44B247B2C}"/>
              </a:ext>
            </a:extLst>
          </p:cNvPr>
          <p:cNvSpPr>
            <a:spLocks noGrp="1"/>
          </p:cNvSpPr>
          <p:nvPr>
            <p:ph type="body" sz="quarter" idx="3"/>
          </p:nvPr>
        </p:nvSpPr>
        <p:spPr>
          <a:xfrm>
            <a:off x="6783206" y="1681163"/>
            <a:ext cx="4572182" cy="823912"/>
          </a:xfrm>
        </p:spPr>
        <p:txBody>
          <a:bodyPr rtlCol="0"/>
          <a:lstStyle/>
          <a:p>
            <a:pPr rtl="0"/>
            <a:r>
              <a:rPr lang="it-IT" dirty="0"/>
              <a:t>SUBTITLE</a:t>
            </a:r>
          </a:p>
        </p:txBody>
      </p:sp>
      <p:sp>
        <p:nvSpPr>
          <p:cNvPr id="6" name="Segnaposto contenuto 5">
            <a:extLst>
              <a:ext uri="{FF2B5EF4-FFF2-40B4-BE49-F238E27FC236}">
                <a16:creationId xmlns:a16="http://schemas.microsoft.com/office/drawing/2014/main" id="{5A74CB9D-E60B-4C8A-B4E7-23BC1D9FA66E}"/>
              </a:ext>
            </a:extLst>
          </p:cNvPr>
          <p:cNvSpPr>
            <a:spLocks noGrp="1"/>
          </p:cNvSpPr>
          <p:nvPr>
            <p:ph sz="quarter" idx="4"/>
          </p:nvPr>
        </p:nvSpPr>
        <p:spPr>
          <a:xfrm>
            <a:off x="6783206" y="2505075"/>
            <a:ext cx="4572182" cy="3684588"/>
          </a:xfrm>
        </p:spPr>
        <p:txBody>
          <a:bodyPr rtlCol="0">
            <a:normAutofit/>
          </a:bodyPr>
          <a:lstStyle/>
          <a:p>
            <a:pPr rtl="0">
              <a:lnSpc>
                <a:spcPct val="100000"/>
              </a:lnSpc>
            </a:pPr>
            <a:r>
              <a:rPr lang="it-IT" sz="2000" dirty="0">
                <a:latin typeface="+mj-lt"/>
              </a:rPr>
              <a:t>Text</a:t>
            </a:r>
          </a:p>
          <a:p>
            <a:pPr rtl="0">
              <a:lnSpc>
                <a:spcPct val="100000"/>
              </a:lnSpc>
            </a:pPr>
            <a:r>
              <a:rPr lang="it-IT" dirty="0">
                <a:latin typeface="+mj-lt"/>
              </a:rPr>
              <a:t>Text</a:t>
            </a:r>
          </a:p>
          <a:p>
            <a:pPr rtl="0">
              <a:lnSpc>
                <a:spcPct val="100000"/>
              </a:lnSpc>
            </a:pPr>
            <a:r>
              <a:rPr lang="it-IT" sz="2000" dirty="0">
                <a:latin typeface="+mj-lt"/>
              </a:rPr>
              <a:t>Text</a:t>
            </a:r>
          </a:p>
        </p:txBody>
      </p:sp>
      <p:sp>
        <p:nvSpPr>
          <p:cNvPr id="8" name="Titolo 7">
            <a:extLst>
              <a:ext uri="{FF2B5EF4-FFF2-40B4-BE49-F238E27FC236}">
                <a16:creationId xmlns:a16="http://schemas.microsoft.com/office/drawing/2014/main" id="{B1683B6D-FE99-F720-35E2-FA8A1F3431EE}"/>
              </a:ext>
            </a:extLst>
          </p:cNvPr>
          <p:cNvSpPr>
            <a:spLocks noGrp="1"/>
          </p:cNvSpPr>
          <p:nvPr>
            <p:ph type="title"/>
          </p:nvPr>
        </p:nvSpPr>
        <p:spPr/>
        <p:txBody>
          <a:bodyPr/>
          <a:lstStyle/>
          <a:p>
            <a:endParaRPr lang="it-IT" dirty="0"/>
          </a:p>
        </p:txBody>
      </p:sp>
    </p:spTree>
    <p:extLst>
      <p:ext uri="{BB962C8B-B14F-4D97-AF65-F5344CB8AC3E}">
        <p14:creationId xmlns:p14="http://schemas.microsoft.com/office/powerpoint/2010/main" val="3124766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olo 22">
            <a:extLst>
              <a:ext uri="{FF2B5EF4-FFF2-40B4-BE49-F238E27FC236}">
                <a16:creationId xmlns:a16="http://schemas.microsoft.com/office/drawing/2014/main" id="{952F5A5F-9BF4-06BE-2BD4-91EA34499797}"/>
              </a:ext>
            </a:extLst>
          </p:cNvPr>
          <p:cNvSpPr>
            <a:spLocks noGrp="1"/>
          </p:cNvSpPr>
          <p:nvPr>
            <p:ph type="title"/>
          </p:nvPr>
        </p:nvSpPr>
        <p:spPr/>
        <p:txBody>
          <a:bodyPr/>
          <a:lstStyle/>
          <a:p>
            <a:endParaRPr lang="it-IT"/>
          </a:p>
        </p:txBody>
      </p:sp>
      <p:sp>
        <p:nvSpPr>
          <p:cNvPr id="24" name="Segnaposto testo 23">
            <a:extLst>
              <a:ext uri="{FF2B5EF4-FFF2-40B4-BE49-F238E27FC236}">
                <a16:creationId xmlns:a16="http://schemas.microsoft.com/office/drawing/2014/main" id="{7BDCF631-F27E-214A-F791-6BB0EFC10507}"/>
              </a:ext>
            </a:extLst>
          </p:cNvPr>
          <p:cNvSpPr>
            <a:spLocks noGrp="1"/>
          </p:cNvSpPr>
          <p:nvPr>
            <p:ph type="body" idx="1"/>
          </p:nvPr>
        </p:nvSpPr>
        <p:spPr/>
        <p:txBody>
          <a:bodyPr/>
          <a:lstStyle/>
          <a:p>
            <a:endParaRPr lang="it-IT"/>
          </a:p>
        </p:txBody>
      </p:sp>
      <p:sp>
        <p:nvSpPr>
          <p:cNvPr id="25" name="Segnaposto contenuto 24">
            <a:extLst>
              <a:ext uri="{FF2B5EF4-FFF2-40B4-BE49-F238E27FC236}">
                <a16:creationId xmlns:a16="http://schemas.microsoft.com/office/drawing/2014/main" id="{4EAFA34E-0ED2-A519-5A3A-318F9B39C399}"/>
              </a:ext>
            </a:extLst>
          </p:cNvPr>
          <p:cNvSpPr>
            <a:spLocks noGrp="1"/>
          </p:cNvSpPr>
          <p:nvPr>
            <p:ph sz="half" idx="2"/>
          </p:nvPr>
        </p:nvSpPr>
        <p:spPr/>
        <p:txBody>
          <a:bodyPr/>
          <a:lstStyle/>
          <a:p>
            <a:endParaRPr lang="it-IT"/>
          </a:p>
        </p:txBody>
      </p:sp>
      <p:sp>
        <p:nvSpPr>
          <p:cNvPr id="26" name="Segnaposto testo 25">
            <a:extLst>
              <a:ext uri="{FF2B5EF4-FFF2-40B4-BE49-F238E27FC236}">
                <a16:creationId xmlns:a16="http://schemas.microsoft.com/office/drawing/2014/main" id="{1B060889-BC4D-9343-B2B7-E61C57D5FA84}"/>
              </a:ext>
            </a:extLst>
          </p:cNvPr>
          <p:cNvSpPr>
            <a:spLocks noGrp="1"/>
          </p:cNvSpPr>
          <p:nvPr>
            <p:ph type="body" sz="quarter" idx="3"/>
          </p:nvPr>
        </p:nvSpPr>
        <p:spPr/>
        <p:txBody>
          <a:bodyPr/>
          <a:lstStyle/>
          <a:p>
            <a:endParaRPr lang="it-IT"/>
          </a:p>
        </p:txBody>
      </p:sp>
      <p:sp>
        <p:nvSpPr>
          <p:cNvPr id="27" name="Segnaposto contenuto 26">
            <a:extLst>
              <a:ext uri="{FF2B5EF4-FFF2-40B4-BE49-F238E27FC236}">
                <a16:creationId xmlns:a16="http://schemas.microsoft.com/office/drawing/2014/main" id="{F16B806D-89A3-0353-E899-037BE73F6BE6}"/>
              </a:ext>
            </a:extLst>
          </p:cNvPr>
          <p:cNvSpPr>
            <a:spLocks noGrp="1"/>
          </p:cNvSpPr>
          <p:nvPr>
            <p:ph sz="quarter" idx="4"/>
          </p:nvPr>
        </p:nvSpPr>
        <p:spPr/>
        <p:txBody>
          <a:bodyPr/>
          <a:lstStyle/>
          <a:p>
            <a:endParaRPr lang="it-IT"/>
          </a:p>
        </p:txBody>
      </p:sp>
      <p:sp>
        <p:nvSpPr>
          <p:cNvPr id="28" name="Segnaposto testo 27">
            <a:extLst>
              <a:ext uri="{FF2B5EF4-FFF2-40B4-BE49-F238E27FC236}">
                <a16:creationId xmlns:a16="http://schemas.microsoft.com/office/drawing/2014/main" id="{CF104258-0387-1291-051B-9577AAAF6D45}"/>
              </a:ext>
            </a:extLst>
          </p:cNvPr>
          <p:cNvSpPr>
            <a:spLocks noGrp="1"/>
          </p:cNvSpPr>
          <p:nvPr>
            <p:ph type="body" sz="quarter" idx="13"/>
          </p:nvPr>
        </p:nvSpPr>
        <p:spPr/>
        <p:txBody>
          <a:bodyPr/>
          <a:lstStyle/>
          <a:p>
            <a:endParaRPr lang="it-IT"/>
          </a:p>
        </p:txBody>
      </p:sp>
      <p:sp>
        <p:nvSpPr>
          <p:cNvPr id="29" name="Segnaposto contenuto 28">
            <a:extLst>
              <a:ext uri="{FF2B5EF4-FFF2-40B4-BE49-F238E27FC236}">
                <a16:creationId xmlns:a16="http://schemas.microsoft.com/office/drawing/2014/main" id="{F4B3AEE9-F826-D056-684A-1A246F7BEF3D}"/>
              </a:ext>
            </a:extLst>
          </p:cNvPr>
          <p:cNvSpPr>
            <a:spLocks noGrp="1"/>
          </p:cNvSpPr>
          <p:nvPr>
            <p:ph sz="quarter" idx="14"/>
          </p:nvPr>
        </p:nvSpPr>
        <p:spPr/>
        <p:txBody>
          <a:bodyPr/>
          <a:lstStyle/>
          <a:p>
            <a:endParaRPr lang="it-IT"/>
          </a:p>
        </p:txBody>
      </p:sp>
    </p:spTree>
    <p:extLst>
      <p:ext uri="{BB962C8B-B14F-4D97-AF65-F5344CB8AC3E}">
        <p14:creationId xmlns:p14="http://schemas.microsoft.com/office/powerpoint/2010/main" val="1403455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egnaposto piè di pagina 22">
            <a:extLst>
              <a:ext uri="{FF2B5EF4-FFF2-40B4-BE49-F238E27FC236}">
                <a16:creationId xmlns:a16="http://schemas.microsoft.com/office/drawing/2014/main" id="{249ACE4E-0038-4BA2-8883-8C3F73B79C44}"/>
              </a:ext>
            </a:extLst>
          </p:cNvPr>
          <p:cNvSpPr>
            <a:spLocks noGrp="1"/>
          </p:cNvSpPr>
          <p:nvPr>
            <p:ph type="ftr" sz="quarter" idx="11"/>
          </p:nvPr>
        </p:nvSpPr>
        <p:spPr/>
        <p:txBody>
          <a:bodyPr rtlCol="0"/>
          <a:lstStyle/>
          <a:p>
            <a:pPr rtl="0"/>
            <a:r>
              <a:rPr lang="it-IT" dirty="0"/>
              <a:t>TITLE</a:t>
            </a:r>
          </a:p>
        </p:txBody>
      </p:sp>
      <p:sp>
        <p:nvSpPr>
          <p:cNvPr id="24" name="Segnaposto numero diapositiva 23">
            <a:extLst>
              <a:ext uri="{FF2B5EF4-FFF2-40B4-BE49-F238E27FC236}">
                <a16:creationId xmlns:a16="http://schemas.microsoft.com/office/drawing/2014/main" id="{9A686A52-7630-4675-B383-8C2AD252EC1F}"/>
              </a:ext>
            </a:extLst>
          </p:cNvPr>
          <p:cNvSpPr>
            <a:spLocks noGrp="1"/>
          </p:cNvSpPr>
          <p:nvPr>
            <p:ph type="sldNum" sz="quarter" idx="12"/>
          </p:nvPr>
        </p:nvSpPr>
        <p:spPr/>
        <p:txBody>
          <a:bodyPr rtlCol="0"/>
          <a:lstStyle/>
          <a:p>
            <a:pPr rtl="0"/>
            <a:fld id="{D8DA9DAA-006C-4F4B-980E-E3DF019B24E2}" type="slidenum">
              <a:rPr lang="it-IT" smtClean="0"/>
              <a:pPr rtl="0"/>
              <a:t>13</a:t>
            </a:fld>
            <a:endParaRPr lang="it-IT"/>
          </a:p>
        </p:txBody>
      </p:sp>
      <p:sp>
        <p:nvSpPr>
          <p:cNvPr id="4" name="Segnaposto immagine 3">
            <a:extLst>
              <a:ext uri="{FF2B5EF4-FFF2-40B4-BE49-F238E27FC236}">
                <a16:creationId xmlns:a16="http://schemas.microsoft.com/office/drawing/2014/main" id="{5094D9FD-DCE5-BBBF-7007-92721365C1CC}"/>
              </a:ext>
            </a:extLst>
          </p:cNvPr>
          <p:cNvSpPr>
            <a:spLocks noGrp="1"/>
          </p:cNvSpPr>
          <p:nvPr>
            <p:ph type="pic" sz="quarter" idx="14"/>
          </p:nvPr>
        </p:nvSpPr>
        <p:spPr/>
        <p:txBody>
          <a:bodyPr/>
          <a:lstStyle/>
          <a:p>
            <a:endParaRPr lang="it-IT"/>
          </a:p>
        </p:txBody>
      </p:sp>
      <p:sp>
        <p:nvSpPr>
          <p:cNvPr id="6" name="Segnaposto immagine 5">
            <a:extLst>
              <a:ext uri="{FF2B5EF4-FFF2-40B4-BE49-F238E27FC236}">
                <a16:creationId xmlns:a16="http://schemas.microsoft.com/office/drawing/2014/main" id="{1254DA15-8A6F-235D-A138-0586962DE8E3}"/>
              </a:ext>
            </a:extLst>
          </p:cNvPr>
          <p:cNvSpPr>
            <a:spLocks noGrp="1"/>
          </p:cNvSpPr>
          <p:nvPr>
            <p:ph type="pic" sz="quarter" idx="15"/>
          </p:nvPr>
        </p:nvSpPr>
        <p:spPr/>
        <p:txBody>
          <a:bodyPr/>
          <a:lstStyle/>
          <a:p>
            <a:endParaRPr lang="it-IT"/>
          </a:p>
        </p:txBody>
      </p:sp>
      <p:sp>
        <p:nvSpPr>
          <p:cNvPr id="9" name="Segnaposto immagine 8">
            <a:extLst>
              <a:ext uri="{FF2B5EF4-FFF2-40B4-BE49-F238E27FC236}">
                <a16:creationId xmlns:a16="http://schemas.microsoft.com/office/drawing/2014/main" id="{8CD3880F-E903-7046-3DA2-BD211A0A08DE}"/>
              </a:ext>
            </a:extLst>
          </p:cNvPr>
          <p:cNvSpPr>
            <a:spLocks noGrp="1"/>
          </p:cNvSpPr>
          <p:nvPr>
            <p:ph type="pic" sz="quarter" idx="13"/>
          </p:nvPr>
        </p:nvSpPr>
        <p:spPr/>
        <p:txBody>
          <a:bodyPr/>
          <a:lstStyle/>
          <a:p>
            <a:endParaRPr lang="it-IT"/>
          </a:p>
        </p:txBody>
      </p:sp>
      <p:sp>
        <p:nvSpPr>
          <p:cNvPr id="11" name="Titolo 10">
            <a:extLst>
              <a:ext uri="{FF2B5EF4-FFF2-40B4-BE49-F238E27FC236}">
                <a16:creationId xmlns:a16="http://schemas.microsoft.com/office/drawing/2014/main" id="{BC4CAF52-94CC-CACA-A003-62886004ADD3}"/>
              </a:ext>
            </a:extLst>
          </p:cNvPr>
          <p:cNvSpPr>
            <a:spLocks noGrp="1"/>
          </p:cNvSpPr>
          <p:nvPr>
            <p:ph type="ctrTitle"/>
          </p:nvPr>
        </p:nvSpPr>
        <p:spPr/>
        <p:txBody>
          <a:bodyPr/>
          <a:lstStyle/>
          <a:p>
            <a:endParaRPr lang="it-IT"/>
          </a:p>
        </p:txBody>
      </p:sp>
      <p:sp>
        <p:nvSpPr>
          <p:cNvPr id="13" name="Sottotitolo 12">
            <a:extLst>
              <a:ext uri="{FF2B5EF4-FFF2-40B4-BE49-F238E27FC236}">
                <a16:creationId xmlns:a16="http://schemas.microsoft.com/office/drawing/2014/main" id="{177EB418-59ED-A3D9-FC4E-E44B2A7EC540}"/>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3584772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egnaposto testo 24">
            <a:extLst>
              <a:ext uri="{FF2B5EF4-FFF2-40B4-BE49-F238E27FC236}">
                <a16:creationId xmlns:a16="http://schemas.microsoft.com/office/drawing/2014/main" id="{91DE85DA-E38B-45B4-4C0F-EB821636A338}"/>
              </a:ext>
            </a:extLst>
          </p:cNvPr>
          <p:cNvSpPr>
            <a:spLocks noGrp="1"/>
          </p:cNvSpPr>
          <p:nvPr>
            <p:ph type="body" sz="quarter" idx="13"/>
          </p:nvPr>
        </p:nvSpPr>
        <p:spPr/>
        <p:txBody>
          <a:bodyPr/>
          <a:lstStyle/>
          <a:p>
            <a:endParaRPr lang="it-IT"/>
          </a:p>
        </p:txBody>
      </p:sp>
      <p:sp>
        <p:nvSpPr>
          <p:cNvPr id="26" name="Segnaposto testo 25">
            <a:extLst>
              <a:ext uri="{FF2B5EF4-FFF2-40B4-BE49-F238E27FC236}">
                <a16:creationId xmlns:a16="http://schemas.microsoft.com/office/drawing/2014/main" id="{3774FE63-C2F7-B8A4-E766-9E07358D9AE0}"/>
              </a:ext>
            </a:extLst>
          </p:cNvPr>
          <p:cNvSpPr>
            <a:spLocks noGrp="1"/>
          </p:cNvSpPr>
          <p:nvPr>
            <p:ph type="body" sz="quarter" idx="14"/>
          </p:nvPr>
        </p:nvSpPr>
        <p:spPr/>
        <p:txBody>
          <a:bodyPr>
            <a:noAutofit/>
          </a:bodyPr>
          <a:lstStyle/>
          <a:p>
            <a:r>
              <a:rPr lang="it-IT" dirty="0"/>
              <a:t>THANKS FOR THE ATTENTION</a:t>
            </a:r>
          </a:p>
        </p:txBody>
      </p:sp>
    </p:spTree>
    <p:extLst>
      <p:ext uri="{BB962C8B-B14F-4D97-AF65-F5344CB8AC3E}">
        <p14:creationId xmlns:p14="http://schemas.microsoft.com/office/powerpoint/2010/main" val="927313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egnaposto immagine 8">
            <a:extLst>
              <a:ext uri="{FF2B5EF4-FFF2-40B4-BE49-F238E27FC236}">
                <a16:creationId xmlns:a16="http://schemas.microsoft.com/office/drawing/2014/main" id="{A48219C2-985D-7BAD-864A-7A32D9E911DB}"/>
              </a:ext>
            </a:extLst>
          </p:cNvPr>
          <p:cNvPicPr>
            <a:picLocks noGrp="1" noChangeAspect="1"/>
          </p:cNvPicPr>
          <p:nvPr>
            <p:ph type="pic" sz="quarter" idx="14"/>
          </p:nvPr>
        </p:nvPicPr>
        <p:blipFill>
          <a:blip r:embed="rId2"/>
          <a:srcRect l="16510" r="16510"/>
          <a:stretch/>
        </p:blipFill>
        <p:spPr/>
      </p:pic>
      <p:sp>
        <p:nvSpPr>
          <p:cNvPr id="3" name="Titolo 2">
            <a:extLst>
              <a:ext uri="{FF2B5EF4-FFF2-40B4-BE49-F238E27FC236}">
                <a16:creationId xmlns:a16="http://schemas.microsoft.com/office/drawing/2014/main" id="{44B5A842-9ED0-5E95-7CDE-8937A57C499C}"/>
              </a:ext>
            </a:extLst>
          </p:cNvPr>
          <p:cNvSpPr>
            <a:spLocks noGrp="1"/>
          </p:cNvSpPr>
          <p:nvPr>
            <p:ph type="title"/>
          </p:nvPr>
        </p:nvSpPr>
        <p:spPr/>
        <p:txBody>
          <a:bodyPr/>
          <a:lstStyle/>
          <a:p>
            <a:r>
              <a:rPr lang="it-IT" dirty="0"/>
              <a:t>th</a:t>
            </a:r>
            <a:r>
              <a:rPr lang="it-IT" baseline="30000" dirty="0"/>
              <a:t>2</a:t>
            </a:r>
            <a:r>
              <a:rPr lang="it-IT" dirty="0"/>
              <a:t>icino</a:t>
            </a:r>
          </a:p>
        </p:txBody>
      </p:sp>
      <p:sp>
        <p:nvSpPr>
          <p:cNvPr id="4" name="Segnaposto data 3">
            <a:extLst>
              <a:ext uri="{FF2B5EF4-FFF2-40B4-BE49-F238E27FC236}">
                <a16:creationId xmlns:a16="http://schemas.microsoft.com/office/drawing/2014/main" id="{8D3146DB-B0DB-E074-58FC-F1DED6E412E0}"/>
              </a:ext>
            </a:extLst>
          </p:cNvPr>
          <p:cNvSpPr>
            <a:spLocks noGrp="1"/>
          </p:cNvSpPr>
          <p:nvPr>
            <p:ph type="dt" sz="half" idx="10"/>
          </p:nvPr>
        </p:nvSpPr>
        <p:spPr/>
        <p:txBody>
          <a:bodyPr/>
          <a:lstStyle/>
          <a:p>
            <a:pPr rtl="0"/>
            <a:r>
              <a:rPr lang="it-IT" noProof="0" dirty="0"/>
              <a:t>03/11/2023</a:t>
            </a:r>
          </a:p>
        </p:txBody>
      </p:sp>
      <p:sp>
        <p:nvSpPr>
          <p:cNvPr id="5" name="Segnaposto piè di pagina 4">
            <a:extLst>
              <a:ext uri="{FF2B5EF4-FFF2-40B4-BE49-F238E27FC236}">
                <a16:creationId xmlns:a16="http://schemas.microsoft.com/office/drawing/2014/main" id="{34A5C7D3-2C1D-DD96-DC0F-9982BA3CF7FE}"/>
              </a:ext>
            </a:extLst>
          </p:cNvPr>
          <p:cNvSpPr>
            <a:spLocks noGrp="1"/>
          </p:cNvSpPr>
          <p:nvPr>
            <p:ph type="ftr" sz="quarter" idx="11"/>
          </p:nvPr>
        </p:nvSpPr>
        <p:spPr/>
        <p:txBody>
          <a:bodyPr/>
          <a:lstStyle/>
          <a:p>
            <a:pPr rtl="0"/>
            <a:r>
              <a:rPr lang="it-IT" noProof="0" dirty="0"/>
              <a:t>Title of the </a:t>
            </a:r>
            <a:r>
              <a:rPr lang="it-IT" noProof="0" dirty="0" err="1"/>
              <a:t>presentation</a:t>
            </a:r>
            <a:endParaRPr lang="it-IT" noProof="0" dirty="0"/>
          </a:p>
        </p:txBody>
      </p:sp>
      <p:sp>
        <p:nvSpPr>
          <p:cNvPr id="6" name="Segnaposto numero diapositiva 5">
            <a:extLst>
              <a:ext uri="{FF2B5EF4-FFF2-40B4-BE49-F238E27FC236}">
                <a16:creationId xmlns:a16="http://schemas.microsoft.com/office/drawing/2014/main" id="{44F2A598-4D70-B7F1-E808-B93DB4794CEC}"/>
              </a:ext>
            </a:extLst>
          </p:cNvPr>
          <p:cNvSpPr>
            <a:spLocks noGrp="1"/>
          </p:cNvSpPr>
          <p:nvPr>
            <p:ph type="sldNum" sz="quarter" idx="12"/>
          </p:nvPr>
        </p:nvSpPr>
        <p:spPr/>
        <p:txBody>
          <a:bodyPr/>
          <a:lstStyle/>
          <a:p>
            <a:fld id="{1FCB47D0-FAA4-45F0-84F1-2B33214A843B}" type="slidenum">
              <a:rPr lang="it-IT" smtClean="0"/>
              <a:pPr/>
              <a:t>2</a:t>
            </a:fld>
            <a:endParaRPr lang="it-IT" dirty="0"/>
          </a:p>
        </p:txBody>
      </p:sp>
      <p:sp>
        <p:nvSpPr>
          <p:cNvPr id="7" name="Segnaposto testo 6">
            <a:extLst>
              <a:ext uri="{FF2B5EF4-FFF2-40B4-BE49-F238E27FC236}">
                <a16:creationId xmlns:a16="http://schemas.microsoft.com/office/drawing/2014/main" id="{7F606876-74F3-F587-0D3D-D8A21C753315}"/>
              </a:ext>
            </a:extLst>
          </p:cNvPr>
          <p:cNvSpPr>
            <a:spLocks noGrp="1"/>
          </p:cNvSpPr>
          <p:nvPr>
            <p:ph type="body" sz="quarter" idx="13"/>
          </p:nvPr>
        </p:nvSpPr>
        <p:spPr/>
        <p:txBody>
          <a:bodyPr/>
          <a:lstStyle/>
          <a:p>
            <a:pPr algn="just"/>
            <a:r>
              <a:rPr lang="en-US" dirty="0"/>
              <a:t>TH2ICINO (Towards H2ydrogen Integrated </a:t>
            </a:r>
            <a:r>
              <a:rPr lang="en-US" dirty="0" err="1"/>
              <a:t>eConomies</a:t>
            </a:r>
            <a:r>
              <a:rPr lang="en-US" dirty="0"/>
              <a:t> In </a:t>
            </a:r>
            <a:r>
              <a:rPr lang="en-US" dirty="0" err="1"/>
              <a:t>NOrthern</a:t>
            </a:r>
            <a:r>
              <a:rPr lang="en-US" dirty="0"/>
              <a:t> Italy) supports the deployment of micro hydrogen economies for the EU by developing and demonstrating a full ecosystem integrated by 6 replicable use cases linked to the steps of the hydrogen value chain. The results will validate a Master Planning Tool (MPT), which replicability will be then tested.</a:t>
            </a:r>
            <a:endParaRPr lang="it-IT" dirty="0"/>
          </a:p>
        </p:txBody>
      </p:sp>
    </p:spTree>
    <p:extLst>
      <p:ext uri="{BB962C8B-B14F-4D97-AF65-F5344CB8AC3E}">
        <p14:creationId xmlns:p14="http://schemas.microsoft.com/office/powerpoint/2010/main" val="853470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immagine 9">
            <a:extLst>
              <a:ext uri="{FF2B5EF4-FFF2-40B4-BE49-F238E27FC236}">
                <a16:creationId xmlns:a16="http://schemas.microsoft.com/office/drawing/2014/main" id="{9D01C892-DB34-F1A3-6B8F-35F536EC7874}"/>
              </a:ext>
            </a:extLst>
          </p:cNvPr>
          <p:cNvSpPr>
            <a:spLocks noGrp="1"/>
          </p:cNvSpPr>
          <p:nvPr>
            <p:ph type="pic" sz="quarter" idx="13"/>
          </p:nvPr>
        </p:nvSpPr>
        <p:spPr/>
        <p:txBody>
          <a:bodyPr/>
          <a:lstStyle/>
          <a:p>
            <a:endParaRPr lang="en-GB"/>
          </a:p>
        </p:txBody>
      </p:sp>
      <p:sp>
        <p:nvSpPr>
          <p:cNvPr id="8" name="Titolo 7">
            <a:extLst>
              <a:ext uri="{FF2B5EF4-FFF2-40B4-BE49-F238E27FC236}">
                <a16:creationId xmlns:a16="http://schemas.microsoft.com/office/drawing/2014/main" id="{9DD62B00-AC0F-8816-F8B7-D399D2DFD278}"/>
              </a:ext>
            </a:extLst>
          </p:cNvPr>
          <p:cNvSpPr>
            <a:spLocks noGrp="1"/>
          </p:cNvSpPr>
          <p:nvPr>
            <p:ph type="title"/>
          </p:nvPr>
        </p:nvSpPr>
        <p:spPr/>
        <p:txBody>
          <a:bodyPr/>
          <a:lstStyle/>
          <a:p>
            <a:endParaRPr lang="en-GB"/>
          </a:p>
        </p:txBody>
      </p:sp>
      <p:sp>
        <p:nvSpPr>
          <p:cNvPr id="9" name="Segnaposto contenuto 8">
            <a:extLst>
              <a:ext uri="{FF2B5EF4-FFF2-40B4-BE49-F238E27FC236}">
                <a16:creationId xmlns:a16="http://schemas.microsoft.com/office/drawing/2014/main" id="{92D86226-B472-1210-D7BA-A0D1788F1DB4}"/>
              </a:ext>
            </a:extLst>
          </p:cNvPr>
          <p:cNvSpPr>
            <a:spLocks noGrp="1"/>
          </p:cNvSpPr>
          <p:nvPr>
            <p:ph idx="1"/>
          </p:nvPr>
        </p:nvSpPr>
        <p:spPr/>
        <p:txBody>
          <a:bodyPr/>
          <a:lstStyle/>
          <a:p>
            <a:endParaRPr lang="en-GB"/>
          </a:p>
        </p:txBody>
      </p:sp>
      <p:sp>
        <p:nvSpPr>
          <p:cNvPr id="5" name="Segnaposto data 4">
            <a:extLst>
              <a:ext uri="{FF2B5EF4-FFF2-40B4-BE49-F238E27FC236}">
                <a16:creationId xmlns:a16="http://schemas.microsoft.com/office/drawing/2014/main" id="{15F21AE3-19E1-EE62-67DA-E2E7B4C68938}"/>
              </a:ext>
            </a:extLst>
          </p:cNvPr>
          <p:cNvSpPr>
            <a:spLocks noGrp="1"/>
          </p:cNvSpPr>
          <p:nvPr>
            <p:ph type="dt" sz="half" idx="10"/>
          </p:nvPr>
        </p:nvSpPr>
        <p:spPr/>
        <p:txBody>
          <a:bodyPr/>
          <a:lstStyle/>
          <a:p>
            <a:pPr rtl="0"/>
            <a:r>
              <a:rPr lang="it-IT" noProof="0"/>
              <a:t>03/09/20XX</a:t>
            </a:r>
          </a:p>
        </p:txBody>
      </p:sp>
      <p:sp>
        <p:nvSpPr>
          <p:cNvPr id="6" name="Segnaposto piè di pagina 5">
            <a:extLst>
              <a:ext uri="{FF2B5EF4-FFF2-40B4-BE49-F238E27FC236}">
                <a16:creationId xmlns:a16="http://schemas.microsoft.com/office/drawing/2014/main" id="{F4051148-437E-1CAD-F453-F00D22C0D3DA}"/>
              </a:ext>
            </a:extLst>
          </p:cNvPr>
          <p:cNvSpPr>
            <a:spLocks noGrp="1"/>
          </p:cNvSpPr>
          <p:nvPr>
            <p:ph type="ftr" sz="quarter" idx="11"/>
          </p:nvPr>
        </p:nvSpPr>
        <p:spPr/>
        <p:txBody>
          <a:bodyPr/>
          <a:lstStyle/>
          <a:p>
            <a:pPr rtl="0"/>
            <a:r>
              <a:rPr lang="it-IT" noProof="0" dirty="0"/>
              <a:t>TITLE</a:t>
            </a:r>
          </a:p>
        </p:txBody>
      </p:sp>
      <p:sp>
        <p:nvSpPr>
          <p:cNvPr id="7" name="Segnaposto numero diapositiva 6">
            <a:extLst>
              <a:ext uri="{FF2B5EF4-FFF2-40B4-BE49-F238E27FC236}">
                <a16:creationId xmlns:a16="http://schemas.microsoft.com/office/drawing/2014/main" id="{07304765-49BE-ED04-0D1E-B21426A9171F}"/>
              </a:ext>
            </a:extLst>
          </p:cNvPr>
          <p:cNvSpPr>
            <a:spLocks noGrp="1"/>
          </p:cNvSpPr>
          <p:nvPr>
            <p:ph type="sldNum" sz="quarter" idx="12"/>
          </p:nvPr>
        </p:nvSpPr>
        <p:spPr/>
        <p:txBody>
          <a:bodyPr/>
          <a:lstStyle/>
          <a:p>
            <a:pPr rtl="0"/>
            <a:fld id="{D8DA9DAA-006C-4F4B-980E-E3DF019B24E2}" type="slidenum">
              <a:rPr lang="it-IT" noProof="0" smtClean="0"/>
              <a:pPr rtl="0"/>
              <a:t>3</a:t>
            </a:fld>
            <a:endParaRPr lang="it-IT" noProof="0"/>
          </a:p>
        </p:txBody>
      </p:sp>
    </p:spTree>
    <p:extLst>
      <p:ext uri="{BB962C8B-B14F-4D97-AF65-F5344CB8AC3E}">
        <p14:creationId xmlns:p14="http://schemas.microsoft.com/office/powerpoint/2010/main" val="3330112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19C330-82A6-F833-2AD7-B929C1CA1C39}"/>
              </a:ext>
            </a:extLst>
          </p:cNvPr>
          <p:cNvSpPr>
            <a:spLocks noGrp="1"/>
          </p:cNvSpPr>
          <p:nvPr>
            <p:ph type="ctrTitle"/>
          </p:nvPr>
        </p:nvSpPr>
        <p:spPr/>
        <p:txBody>
          <a:bodyPr/>
          <a:lstStyle/>
          <a:p>
            <a:endParaRPr lang="it-IT" dirty="0"/>
          </a:p>
        </p:txBody>
      </p:sp>
      <p:sp>
        <p:nvSpPr>
          <p:cNvPr id="3" name="Sottotitolo 2">
            <a:extLst>
              <a:ext uri="{FF2B5EF4-FFF2-40B4-BE49-F238E27FC236}">
                <a16:creationId xmlns:a16="http://schemas.microsoft.com/office/drawing/2014/main" id="{BA685FC7-03E8-7089-4346-4BD62E8427F6}"/>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643045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960F1836-D561-3432-1207-71BF97419331}"/>
              </a:ext>
            </a:extLst>
          </p:cNvPr>
          <p:cNvSpPr>
            <a:spLocks noGrp="1"/>
          </p:cNvSpPr>
          <p:nvPr>
            <p:ph type="ctrTitle"/>
          </p:nvPr>
        </p:nvSpPr>
        <p:spPr/>
        <p:txBody>
          <a:bodyPr/>
          <a:lstStyle/>
          <a:p>
            <a:endParaRPr lang="it-IT"/>
          </a:p>
        </p:txBody>
      </p:sp>
      <p:sp>
        <p:nvSpPr>
          <p:cNvPr id="7" name="Sottotitolo 6">
            <a:extLst>
              <a:ext uri="{FF2B5EF4-FFF2-40B4-BE49-F238E27FC236}">
                <a16:creationId xmlns:a16="http://schemas.microsoft.com/office/drawing/2014/main" id="{DE1D8538-EBB0-8404-0BA8-DB3DA585670C}"/>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2227882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5E27C7C-4B68-4BBC-BF36-8959D8493E4A}"/>
              </a:ext>
            </a:extLst>
          </p:cNvPr>
          <p:cNvSpPr>
            <a:spLocks noGrp="1"/>
          </p:cNvSpPr>
          <p:nvPr>
            <p:ph type="title"/>
          </p:nvPr>
        </p:nvSpPr>
        <p:spPr/>
        <p:txBody>
          <a:bodyPr rtlCol="0">
            <a:normAutofit/>
          </a:bodyPr>
          <a:lstStyle/>
          <a:p>
            <a:pPr rtl="0"/>
            <a:r>
              <a:rPr lang="it-IT" sz="5400" dirty="0"/>
              <a:t>Chart</a:t>
            </a:r>
          </a:p>
        </p:txBody>
      </p:sp>
      <p:graphicFrame>
        <p:nvGraphicFramePr>
          <p:cNvPr id="8" name="Segnaposto contenuto 7" descr="grafico">
            <a:extLst>
              <a:ext uri="{FF2B5EF4-FFF2-40B4-BE49-F238E27FC236}">
                <a16:creationId xmlns:a16="http://schemas.microsoft.com/office/drawing/2014/main" id="{314209B2-7DC1-4F18-AD3E-91CE29A6776E}"/>
              </a:ext>
            </a:extLst>
          </p:cNvPr>
          <p:cNvGraphicFramePr>
            <a:graphicFrameLocks noGrp="1"/>
          </p:cNvGraphicFramePr>
          <p:nvPr>
            <p:ph idx="1"/>
            <p:extLst>
              <p:ext uri="{D42A27DB-BD31-4B8C-83A1-F6EECF244321}">
                <p14:modId xmlns:p14="http://schemas.microsoft.com/office/powerpoint/2010/main" val="2363685939"/>
              </p:ext>
            </p:extLst>
          </p:nvPr>
        </p:nvGraphicFramePr>
        <p:xfrm>
          <a:off x="1447800" y="2185945"/>
          <a:ext cx="9906000" cy="3650975"/>
        </p:xfrm>
        <a:graphic>
          <a:graphicData uri="http://schemas.openxmlformats.org/drawingml/2006/chart">
            <c:chart xmlns:c="http://schemas.openxmlformats.org/drawingml/2006/chart" xmlns:r="http://schemas.openxmlformats.org/officeDocument/2006/relationships" r:id="rId3"/>
          </a:graphicData>
        </a:graphic>
      </p:graphicFrame>
      <p:sp>
        <p:nvSpPr>
          <p:cNvPr id="9" name="Segnaposto numero diapositiva 5">
            <a:extLst>
              <a:ext uri="{FF2B5EF4-FFF2-40B4-BE49-F238E27FC236}">
                <a16:creationId xmlns:a16="http://schemas.microsoft.com/office/drawing/2014/main" id="{4FC290B8-BF94-4636-BFAB-9FD67F4AAC6D}"/>
              </a:ext>
            </a:extLst>
          </p:cNvPr>
          <p:cNvSpPr>
            <a:spLocks noGrp="1"/>
          </p:cNvSpPr>
          <p:nvPr>
            <p:ph type="sldNum" sz="quarter" idx="12"/>
          </p:nvPr>
        </p:nvSpPr>
        <p:spPr>
          <a:xfrm>
            <a:off x="8610600" y="6356350"/>
            <a:ext cx="2743200" cy="365125"/>
          </a:xfrm>
        </p:spPr>
        <p:txBody>
          <a:bodyPr rtlCol="0"/>
          <a:lstStyle/>
          <a:p>
            <a:pPr rtl="0"/>
            <a:fld id="{D8DA9DAA-006C-4F4B-980E-E3DF019B24E2}" type="slidenum">
              <a:rPr lang="it-IT" b="1" cap="all" spc="100" smtClean="0">
                <a:solidFill>
                  <a:schemeClr val="accent2"/>
                </a:solidFill>
              </a:rPr>
              <a:t>6</a:t>
            </a:fld>
            <a:endParaRPr lang="it-IT" b="1" cap="all" spc="100" dirty="0">
              <a:solidFill>
                <a:schemeClr val="accent2"/>
              </a:solidFill>
            </a:endParaRPr>
          </a:p>
        </p:txBody>
      </p:sp>
    </p:spTree>
    <p:extLst>
      <p:ext uri="{BB962C8B-B14F-4D97-AF65-F5344CB8AC3E}">
        <p14:creationId xmlns:p14="http://schemas.microsoft.com/office/powerpoint/2010/main" val="783914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5E27C7C-4B68-4BBC-BF36-8959D8493E4A}"/>
              </a:ext>
            </a:extLst>
          </p:cNvPr>
          <p:cNvSpPr>
            <a:spLocks noGrp="1"/>
          </p:cNvSpPr>
          <p:nvPr>
            <p:ph type="title"/>
          </p:nvPr>
        </p:nvSpPr>
        <p:spPr/>
        <p:txBody>
          <a:bodyPr rtlCol="0">
            <a:normAutofit/>
          </a:bodyPr>
          <a:lstStyle/>
          <a:p>
            <a:pPr rtl="0"/>
            <a:r>
              <a:rPr lang="it-IT" sz="5400" dirty="0" err="1"/>
              <a:t>Table</a:t>
            </a:r>
            <a:endParaRPr lang="it-IT" sz="5400" dirty="0"/>
          </a:p>
        </p:txBody>
      </p:sp>
      <p:graphicFrame>
        <p:nvGraphicFramePr>
          <p:cNvPr id="5" name="Tabella 5">
            <a:extLst>
              <a:ext uri="{FF2B5EF4-FFF2-40B4-BE49-F238E27FC236}">
                <a16:creationId xmlns:a16="http://schemas.microsoft.com/office/drawing/2014/main" id="{709A0DA2-E530-420B-ACE1-7D645AE7D06B}"/>
              </a:ext>
            </a:extLst>
          </p:cNvPr>
          <p:cNvGraphicFramePr>
            <a:graphicFrameLocks noGrp="1"/>
          </p:cNvGraphicFramePr>
          <p:nvPr>
            <p:ph idx="1"/>
            <p:extLst>
              <p:ext uri="{D42A27DB-BD31-4B8C-83A1-F6EECF244321}">
                <p14:modId xmlns:p14="http://schemas.microsoft.com/office/powerpoint/2010/main" val="1641597298"/>
              </p:ext>
            </p:extLst>
          </p:nvPr>
        </p:nvGraphicFramePr>
        <p:xfrm>
          <a:off x="1447800" y="2209799"/>
          <a:ext cx="9753600" cy="3010885"/>
        </p:xfrm>
        <a:graphic>
          <a:graphicData uri="http://schemas.openxmlformats.org/drawingml/2006/table">
            <a:tbl>
              <a:tblPr firstRow="1">
                <a:tableStyleId>{5C22544A-7EE6-4342-B048-85BDC9FD1C3A}</a:tableStyleId>
              </a:tblPr>
              <a:tblGrid>
                <a:gridCol w="1950720">
                  <a:extLst>
                    <a:ext uri="{9D8B030D-6E8A-4147-A177-3AD203B41FA5}">
                      <a16:colId xmlns:a16="http://schemas.microsoft.com/office/drawing/2014/main" val="3715394682"/>
                    </a:ext>
                  </a:extLst>
                </a:gridCol>
                <a:gridCol w="1950720">
                  <a:extLst>
                    <a:ext uri="{9D8B030D-6E8A-4147-A177-3AD203B41FA5}">
                      <a16:colId xmlns:a16="http://schemas.microsoft.com/office/drawing/2014/main" val="4203886316"/>
                    </a:ext>
                  </a:extLst>
                </a:gridCol>
                <a:gridCol w="1950720">
                  <a:extLst>
                    <a:ext uri="{9D8B030D-6E8A-4147-A177-3AD203B41FA5}">
                      <a16:colId xmlns:a16="http://schemas.microsoft.com/office/drawing/2014/main" val="1368357775"/>
                    </a:ext>
                  </a:extLst>
                </a:gridCol>
                <a:gridCol w="1950720">
                  <a:extLst>
                    <a:ext uri="{9D8B030D-6E8A-4147-A177-3AD203B41FA5}">
                      <a16:colId xmlns:a16="http://schemas.microsoft.com/office/drawing/2014/main" val="538162733"/>
                    </a:ext>
                  </a:extLst>
                </a:gridCol>
                <a:gridCol w="1950720">
                  <a:extLst>
                    <a:ext uri="{9D8B030D-6E8A-4147-A177-3AD203B41FA5}">
                      <a16:colId xmlns:a16="http://schemas.microsoft.com/office/drawing/2014/main" val="2004813969"/>
                    </a:ext>
                  </a:extLst>
                </a:gridCol>
              </a:tblGrid>
              <a:tr h="602177">
                <a:tc>
                  <a:txBody>
                    <a:bodyPr/>
                    <a:lstStyle/>
                    <a:p>
                      <a:pPr rtl="0"/>
                      <a:endParaRPr lang="it-IT" noProof="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0"/>
                      <a:r>
                        <a:rPr lang="it-IT" noProof="0" dirty="0" err="1">
                          <a:solidFill>
                            <a:schemeClr val="bg1"/>
                          </a:solidFill>
                        </a:rPr>
                        <a:t>Category</a:t>
                      </a:r>
                      <a:r>
                        <a:rPr lang="it-IT" noProof="0" dirty="0">
                          <a:solidFill>
                            <a:schemeClr val="bg1"/>
                          </a:solidFill>
                        </a:rPr>
                        <a:t> 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rtl="0"/>
                      <a:r>
                        <a:rPr lang="it-IT" noProof="0" dirty="0" err="1">
                          <a:solidFill>
                            <a:schemeClr val="bg1"/>
                          </a:solidFill>
                        </a:rPr>
                        <a:t>Category</a:t>
                      </a:r>
                      <a:r>
                        <a:rPr lang="it-IT" noProof="0" dirty="0">
                          <a:solidFill>
                            <a:schemeClr val="bg1"/>
                          </a:solidFill>
                        </a:rPr>
                        <a:t> 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algn="ctr" rtl="0"/>
                      <a:r>
                        <a:rPr lang="it-IT" noProof="0" dirty="0" err="1">
                          <a:solidFill>
                            <a:schemeClr val="bg1"/>
                          </a:solidFill>
                        </a:rPr>
                        <a:t>Category</a:t>
                      </a:r>
                      <a:r>
                        <a:rPr lang="it-IT" noProof="0" dirty="0">
                          <a:solidFill>
                            <a:schemeClr val="bg1"/>
                          </a:solidFill>
                        </a:rPr>
                        <a:t> 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rtl="0"/>
                      <a:r>
                        <a:rPr lang="it-IT" noProof="0" dirty="0" err="1">
                          <a:solidFill>
                            <a:schemeClr val="bg1"/>
                          </a:solidFill>
                        </a:rPr>
                        <a:t>Category</a:t>
                      </a:r>
                      <a:r>
                        <a:rPr lang="it-IT" noProof="0" dirty="0">
                          <a:solidFill>
                            <a:schemeClr val="bg1"/>
                          </a:solidFill>
                        </a:rPr>
                        <a:t> 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42729846"/>
                  </a:ext>
                </a:extLst>
              </a:tr>
              <a:tr h="602177">
                <a:tc>
                  <a:txBody>
                    <a:bodyPr/>
                    <a:lstStyle/>
                    <a:p>
                      <a:pPr algn="ctr" rtl="0"/>
                      <a:r>
                        <a:rPr lang="it-IT" b="0" noProof="0" dirty="0" err="1"/>
                        <a:t>Element</a:t>
                      </a:r>
                      <a:r>
                        <a:rPr lang="it-IT" b="0" noProof="0" dirty="0"/>
                        <a:t> 1 </a:t>
                      </a:r>
                    </a:p>
                  </a:txBody>
                  <a:tcPr anchor="ctr">
                    <a:lnL w="12700" cmpd="sng">
                      <a:noFill/>
                    </a:lnL>
                    <a:lnR w="6350"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rtl="0"/>
                      <a:r>
                        <a:rPr lang="it-IT" noProof="0"/>
                        <a:t>4,5</a:t>
                      </a:r>
                    </a:p>
                  </a:txBody>
                  <a:tcPr anchor="ctr">
                    <a:lnL w="6350" cap="flat" cmpd="sng" algn="ctr">
                      <a:solidFill>
                        <a:schemeClr val="accent1"/>
                      </a:solid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rtl="0"/>
                      <a:r>
                        <a:rPr lang="it-IT" noProof="0"/>
                        <a:t>2,3</a:t>
                      </a:r>
                    </a:p>
                  </a:txBody>
                  <a:tcPr anchor="ctr">
                    <a:lnL w="6350" cap="flat" cmpd="sng" algn="ctr">
                      <a:solidFill>
                        <a:schemeClr val="accent5"/>
                      </a:solidFill>
                      <a:prstDash val="solid"/>
                      <a:round/>
                      <a:headEnd type="none" w="med" len="med"/>
                      <a:tailEnd type="none" w="med" len="med"/>
                    </a:lnL>
                    <a:lnR w="6350" cap="flat" cmpd="sng" algn="ctr">
                      <a:solidFill>
                        <a:schemeClr val="accent3"/>
                      </a:solid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rtl="0"/>
                      <a:r>
                        <a:rPr lang="it-IT" noProof="0"/>
                        <a:t>1,7</a:t>
                      </a:r>
                    </a:p>
                  </a:txBody>
                  <a:tcPr anchor="ctr">
                    <a:lnL w="6350" cap="flat" cmpd="sng" algn="ctr">
                      <a:solidFill>
                        <a:schemeClr val="accent3"/>
                      </a:solidFill>
                      <a:prstDash val="solid"/>
                      <a:round/>
                      <a:headEnd type="none" w="med" len="med"/>
                      <a:tailEnd type="none" w="med" len="med"/>
                    </a:lnL>
                    <a:lnR w="6350" cap="flat" cmpd="sng" algn="ctr">
                      <a:solidFill>
                        <a:schemeClr val="accent4"/>
                      </a:solid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rtl="0"/>
                      <a:r>
                        <a:rPr lang="it-IT" noProof="0"/>
                        <a:t>5</a:t>
                      </a:r>
                    </a:p>
                  </a:txBody>
                  <a:tcPr anchor="ctr">
                    <a:lnL w="6350" cap="flat" cmpd="sng" algn="ctr">
                      <a:solidFill>
                        <a:schemeClr val="accent4"/>
                      </a:solidFill>
                      <a:prstDash val="solid"/>
                      <a:round/>
                      <a:headEnd type="none" w="med" len="med"/>
                      <a:tailEnd type="none" w="med" len="med"/>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5059026"/>
                  </a:ext>
                </a:extLst>
              </a:tr>
              <a:tr h="602177">
                <a:tc>
                  <a:txBody>
                    <a:bodyPr/>
                    <a:lstStyle/>
                    <a:p>
                      <a:pPr algn="ctr" rtl="0"/>
                      <a:r>
                        <a:rPr lang="it-IT" b="0" noProof="0" dirty="0" err="1"/>
                        <a:t>Element</a:t>
                      </a:r>
                      <a:r>
                        <a:rPr lang="it-IT" b="0" noProof="0" dirty="0"/>
                        <a:t> 2</a:t>
                      </a:r>
                    </a:p>
                  </a:txBody>
                  <a:tcPr anchor="ctr">
                    <a:lnR w="6350" cap="flat" cmpd="sng" algn="ctr">
                      <a:solidFill>
                        <a:schemeClr val="accent1"/>
                      </a:solidFill>
                      <a:prstDash val="solid"/>
                      <a:round/>
                      <a:headEnd type="none" w="med" len="med"/>
                      <a:tailEnd type="none" w="med" len="med"/>
                    </a:lnR>
                    <a:lnT w="12700" cmpd="sng">
                      <a:noFill/>
                    </a:lnT>
                    <a:noFill/>
                  </a:tcPr>
                </a:tc>
                <a:tc>
                  <a:txBody>
                    <a:bodyPr/>
                    <a:lstStyle/>
                    <a:p>
                      <a:pPr algn="ctr" rtl="0"/>
                      <a:r>
                        <a:rPr lang="it-IT" noProof="0"/>
                        <a:t>3,2</a:t>
                      </a:r>
                    </a:p>
                  </a:txBody>
                  <a:tcPr anchor="ctr">
                    <a:lnL w="6350" cap="flat" cmpd="sng" algn="ctr">
                      <a:solidFill>
                        <a:schemeClr val="accent1"/>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noFill/>
                  </a:tcPr>
                </a:tc>
                <a:tc>
                  <a:txBody>
                    <a:bodyPr/>
                    <a:lstStyle/>
                    <a:p>
                      <a:pPr algn="ctr" rtl="0"/>
                      <a:r>
                        <a:rPr lang="it-IT" noProof="0"/>
                        <a:t>5,1</a:t>
                      </a:r>
                    </a:p>
                  </a:txBody>
                  <a:tcPr anchor="ctr">
                    <a:lnL w="6350" cap="flat" cmpd="sng" algn="ctr">
                      <a:solidFill>
                        <a:schemeClr val="accent5"/>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mpd="sng">
                      <a:noFill/>
                    </a:lnT>
                    <a:noFill/>
                  </a:tcPr>
                </a:tc>
                <a:tc>
                  <a:txBody>
                    <a:bodyPr/>
                    <a:lstStyle/>
                    <a:p>
                      <a:pPr algn="ctr" rtl="0"/>
                      <a:r>
                        <a:rPr lang="it-IT" noProof="0"/>
                        <a:t>4,4</a:t>
                      </a:r>
                    </a:p>
                  </a:txBody>
                  <a:tcPr anchor="ctr">
                    <a:lnL w="6350" cap="flat" cmpd="sng" algn="ctr">
                      <a:solidFill>
                        <a:schemeClr val="accent3"/>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mpd="sng">
                      <a:noFill/>
                    </a:lnT>
                    <a:noFill/>
                  </a:tcPr>
                </a:tc>
                <a:tc>
                  <a:txBody>
                    <a:bodyPr/>
                    <a:lstStyle/>
                    <a:p>
                      <a:pPr algn="ctr" rtl="0"/>
                      <a:r>
                        <a:rPr lang="it-IT" noProof="0"/>
                        <a:t>3</a:t>
                      </a:r>
                    </a:p>
                  </a:txBody>
                  <a:tcPr anchor="ctr">
                    <a:lnL w="6350" cap="flat" cmpd="sng" algn="ctr">
                      <a:solidFill>
                        <a:schemeClr val="accent4"/>
                      </a:solidFill>
                      <a:prstDash val="solid"/>
                      <a:round/>
                      <a:headEnd type="none" w="med" len="med"/>
                      <a:tailEnd type="none" w="med" len="med"/>
                    </a:lnL>
                    <a:lnT w="12700" cmpd="sng">
                      <a:noFill/>
                    </a:lnT>
                    <a:noFill/>
                  </a:tcPr>
                </a:tc>
                <a:extLst>
                  <a:ext uri="{0D108BD9-81ED-4DB2-BD59-A6C34878D82A}">
                    <a16:rowId xmlns:a16="http://schemas.microsoft.com/office/drawing/2014/main" val="3783722433"/>
                  </a:ext>
                </a:extLst>
              </a:tr>
              <a:tr h="602177">
                <a:tc>
                  <a:txBody>
                    <a:bodyPr/>
                    <a:lstStyle/>
                    <a:p>
                      <a:pPr algn="ctr" rtl="0"/>
                      <a:r>
                        <a:rPr lang="it-IT" b="0" noProof="0" dirty="0" err="1"/>
                        <a:t>Element</a:t>
                      </a:r>
                      <a:r>
                        <a:rPr lang="it-IT" b="0" noProof="0" dirty="0"/>
                        <a:t> 3</a:t>
                      </a:r>
                    </a:p>
                  </a:txBody>
                  <a:tcPr anchor="ctr">
                    <a:lnR w="6350" cap="flat" cmpd="sng" algn="ctr">
                      <a:solidFill>
                        <a:schemeClr val="accent1"/>
                      </a:solidFill>
                      <a:prstDash val="solid"/>
                      <a:round/>
                      <a:headEnd type="none" w="med" len="med"/>
                      <a:tailEnd type="none" w="med" len="med"/>
                    </a:lnR>
                    <a:noFill/>
                  </a:tcPr>
                </a:tc>
                <a:tc>
                  <a:txBody>
                    <a:bodyPr/>
                    <a:lstStyle/>
                    <a:p>
                      <a:pPr algn="ctr" rtl="0"/>
                      <a:r>
                        <a:rPr lang="it-IT" noProof="0"/>
                        <a:t>2,1</a:t>
                      </a:r>
                    </a:p>
                  </a:txBody>
                  <a:tcPr anchor="ctr">
                    <a:lnL w="6350" cap="flat" cmpd="sng" algn="ctr">
                      <a:solidFill>
                        <a:schemeClr val="accent1"/>
                      </a:solidFill>
                      <a:prstDash val="solid"/>
                      <a:round/>
                      <a:headEnd type="none" w="med" len="med"/>
                      <a:tailEnd type="none" w="med" len="med"/>
                    </a:lnL>
                    <a:lnR w="6350" cap="flat" cmpd="sng" algn="ctr">
                      <a:solidFill>
                        <a:schemeClr val="accent5"/>
                      </a:solidFill>
                      <a:prstDash val="solid"/>
                      <a:round/>
                      <a:headEnd type="none" w="med" len="med"/>
                      <a:tailEnd type="none" w="med" len="med"/>
                    </a:lnR>
                    <a:noFill/>
                  </a:tcPr>
                </a:tc>
                <a:tc>
                  <a:txBody>
                    <a:bodyPr/>
                    <a:lstStyle/>
                    <a:p>
                      <a:pPr algn="ctr" rtl="0"/>
                      <a:r>
                        <a:rPr lang="it-IT" noProof="0"/>
                        <a:t>1,7</a:t>
                      </a:r>
                    </a:p>
                  </a:txBody>
                  <a:tcPr anchor="ctr">
                    <a:lnL w="6350" cap="flat" cmpd="sng" algn="ctr">
                      <a:solidFill>
                        <a:schemeClr val="accent5"/>
                      </a:solidFill>
                      <a:prstDash val="solid"/>
                      <a:round/>
                      <a:headEnd type="none" w="med" len="med"/>
                      <a:tailEnd type="none" w="med" len="med"/>
                    </a:lnL>
                    <a:lnR w="6350" cap="flat" cmpd="sng" algn="ctr">
                      <a:solidFill>
                        <a:schemeClr val="accent3"/>
                      </a:solidFill>
                      <a:prstDash val="solid"/>
                      <a:round/>
                      <a:headEnd type="none" w="med" len="med"/>
                      <a:tailEnd type="none" w="med" len="med"/>
                    </a:lnR>
                    <a:noFill/>
                  </a:tcPr>
                </a:tc>
                <a:tc>
                  <a:txBody>
                    <a:bodyPr/>
                    <a:lstStyle/>
                    <a:p>
                      <a:pPr algn="ctr" rtl="0"/>
                      <a:r>
                        <a:rPr lang="it-IT" noProof="0"/>
                        <a:t>2,5</a:t>
                      </a:r>
                    </a:p>
                  </a:txBody>
                  <a:tcPr anchor="ctr">
                    <a:lnL w="6350" cap="flat" cmpd="sng" algn="ctr">
                      <a:solidFill>
                        <a:schemeClr val="accent3"/>
                      </a:solidFill>
                      <a:prstDash val="solid"/>
                      <a:round/>
                      <a:headEnd type="none" w="med" len="med"/>
                      <a:tailEnd type="none" w="med" len="med"/>
                    </a:lnL>
                    <a:lnR w="6350" cap="flat" cmpd="sng" algn="ctr">
                      <a:solidFill>
                        <a:schemeClr val="accent4"/>
                      </a:solidFill>
                      <a:prstDash val="solid"/>
                      <a:round/>
                      <a:headEnd type="none" w="med" len="med"/>
                      <a:tailEnd type="none" w="med" len="med"/>
                    </a:lnR>
                    <a:noFill/>
                  </a:tcPr>
                </a:tc>
                <a:tc>
                  <a:txBody>
                    <a:bodyPr/>
                    <a:lstStyle/>
                    <a:p>
                      <a:pPr algn="ctr" rtl="0"/>
                      <a:r>
                        <a:rPr lang="it-IT" noProof="0"/>
                        <a:t>2,8</a:t>
                      </a:r>
                    </a:p>
                  </a:txBody>
                  <a:tcPr anchor="ctr">
                    <a:lnL w="6350" cap="flat" cmpd="sng" algn="ctr">
                      <a:solidFill>
                        <a:schemeClr val="accent4"/>
                      </a:solidFill>
                      <a:prstDash val="solid"/>
                      <a:round/>
                      <a:headEnd type="none" w="med" len="med"/>
                      <a:tailEnd type="none" w="med" len="med"/>
                    </a:lnL>
                    <a:noFill/>
                  </a:tcPr>
                </a:tc>
                <a:extLst>
                  <a:ext uri="{0D108BD9-81ED-4DB2-BD59-A6C34878D82A}">
                    <a16:rowId xmlns:a16="http://schemas.microsoft.com/office/drawing/2014/main" val="1400497281"/>
                  </a:ext>
                </a:extLst>
              </a:tr>
              <a:tr h="602177">
                <a:tc>
                  <a:txBody>
                    <a:bodyPr/>
                    <a:lstStyle/>
                    <a:p>
                      <a:pPr algn="ctr" rtl="0"/>
                      <a:r>
                        <a:rPr lang="it-IT" b="0" noProof="0" dirty="0" err="1"/>
                        <a:t>Element</a:t>
                      </a:r>
                      <a:r>
                        <a:rPr lang="it-IT" b="0" noProof="0" dirty="0"/>
                        <a:t> 4</a:t>
                      </a:r>
                    </a:p>
                  </a:txBody>
                  <a:tcPr anchor="ctr">
                    <a:lnR w="6350" cap="flat" cmpd="sng" algn="ctr">
                      <a:solidFill>
                        <a:schemeClr val="accent1"/>
                      </a:solidFill>
                      <a:prstDash val="solid"/>
                      <a:round/>
                      <a:headEnd type="none" w="med" len="med"/>
                      <a:tailEnd type="none" w="med" len="med"/>
                    </a:lnR>
                    <a:noFill/>
                  </a:tcPr>
                </a:tc>
                <a:tc>
                  <a:txBody>
                    <a:bodyPr/>
                    <a:lstStyle/>
                    <a:p>
                      <a:pPr algn="ctr" rtl="0"/>
                      <a:r>
                        <a:rPr lang="it-IT" noProof="0"/>
                        <a:t>4,5</a:t>
                      </a:r>
                    </a:p>
                  </a:txBody>
                  <a:tcPr anchor="ctr">
                    <a:lnL w="6350" cap="flat" cmpd="sng" algn="ctr">
                      <a:solidFill>
                        <a:schemeClr val="accent1"/>
                      </a:solidFill>
                      <a:prstDash val="solid"/>
                      <a:round/>
                      <a:headEnd type="none" w="med" len="med"/>
                      <a:tailEnd type="none" w="med" len="med"/>
                    </a:lnL>
                    <a:lnR w="6350" cap="flat" cmpd="sng" algn="ctr">
                      <a:solidFill>
                        <a:schemeClr val="accent5"/>
                      </a:solidFill>
                      <a:prstDash val="solid"/>
                      <a:round/>
                      <a:headEnd type="none" w="med" len="med"/>
                      <a:tailEnd type="none" w="med" len="med"/>
                    </a:lnR>
                    <a:noFill/>
                  </a:tcPr>
                </a:tc>
                <a:tc>
                  <a:txBody>
                    <a:bodyPr/>
                    <a:lstStyle/>
                    <a:p>
                      <a:pPr algn="ctr" rtl="0"/>
                      <a:r>
                        <a:rPr lang="it-IT" noProof="0"/>
                        <a:t>2,2</a:t>
                      </a:r>
                    </a:p>
                  </a:txBody>
                  <a:tcPr anchor="ctr">
                    <a:lnL w="6350" cap="flat" cmpd="sng" algn="ctr">
                      <a:solidFill>
                        <a:schemeClr val="accent5"/>
                      </a:solidFill>
                      <a:prstDash val="solid"/>
                      <a:round/>
                      <a:headEnd type="none" w="med" len="med"/>
                      <a:tailEnd type="none" w="med" len="med"/>
                    </a:lnL>
                    <a:lnR w="6350" cap="flat" cmpd="sng" algn="ctr">
                      <a:solidFill>
                        <a:schemeClr val="accent3"/>
                      </a:solidFill>
                      <a:prstDash val="solid"/>
                      <a:round/>
                      <a:headEnd type="none" w="med" len="med"/>
                      <a:tailEnd type="none" w="med" len="med"/>
                    </a:lnR>
                    <a:noFill/>
                  </a:tcPr>
                </a:tc>
                <a:tc>
                  <a:txBody>
                    <a:bodyPr/>
                    <a:lstStyle/>
                    <a:p>
                      <a:pPr algn="ctr" rtl="0"/>
                      <a:r>
                        <a:rPr lang="it-IT" noProof="0"/>
                        <a:t>1,7</a:t>
                      </a:r>
                    </a:p>
                  </a:txBody>
                  <a:tcPr anchor="ctr">
                    <a:lnL w="6350" cap="flat" cmpd="sng" algn="ctr">
                      <a:solidFill>
                        <a:schemeClr val="accent3"/>
                      </a:solidFill>
                      <a:prstDash val="solid"/>
                      <a:round/>
                      <a:headEnd type="none" w="med" len="med"/>
                      <a:tailEnd type="none" w="med" len="med"/>
                    </a:lnL>
                    <a:lnR w="6350" cap="flat" cmpd="sng" algn="ctr">
                      <a:solidFill>
                        <a:schemeClr val="accent4"/>
                      </a:solidFill>
                      <a:prstDash val="solid"/>
                      <a:round/>
                      <a:headEnd type="none" w="med" len="med"/>
                      <a:tailEnd type="none" w="med" len="med"/>
                    </a:lnR>
                    <a:noFill/>
                  </a:tcPr>
                </a:tc>
                <a:tc>
                  <a:txBody>
                    <a:bodyPr/>
                    <a:lstStyle/>
                    <a:p>
                      <a:pPr algn="ctr" rtl="0"/>
                      <a:r>
                        <a:rPr lang="it-IT" noProof="0" dirty="0"/>
                        <a:t>7</a:t>
                      </a:r>
                    </a:p>
                  </a:txBody>
                  <a:tcPr anchor="ctr">
                    <a:lnL w="6350" cap="flat" cmpd="sng" algn="ctr">
                      <a:solidFill>
                        <a:schemeClr val="accent4"/>
                      </a:solidFill>
                      <a:prstDash val="solid"/>
                      <a:round/>
                      <a:headEnd type="none" w="med" len="med"/>
                      <a:tailEnd type="none" w="med" len="med"/>
                    </a:lnL>
                    <a:noFill/>
                  </a:tcPr>
                </a:tc>
                <a:extLst>
                  <a:ext uri="{0D108BD9-81ED-4DB2-BD59-A6C34878D82A}">
                    <a16:rowId xmlns:a16="http://schemas.microsoft.com/office/drawing/2014/main" val="567824203"/>
                  </a:ext>
                </a:extLst>
              </a:tr>
            </a:tbl>
          </a:graphicData>
        </a:graphic>
      </p:graphicFrame>
      <p:sp>
        <p:nvSpPr>
          <p:cNvPr id="7" name="Segnaposto numero diapositiva 5">
            <a:extLst>
              <a:ext uri="{FF2B5EF4-FFF2-40B4-BE49-F238E27FC236}">
                <a16:creationId xmlns:a16="http://schemas.microsoft.com/office/drawing/2014/main" id="{4ECDE54D-4BD2-4764-A36A-8487DB61E7A6}"/>
              </a:ext>
            </a:extLst>
          </p:cNvPr>
          <p:cNvSpPr>
            <a:spLocks noGrp="1"/>
          </p:cNvSpPr>
          <p:nvPr>
            <p:ph type="sldNum" sz="quarter" idx="12"/>
          </p:nvPr>
        </p:nvSpPr>
        <p:spPr>
          <a:xfrm>
            <a:off x="8610600" y="6356350"/>
            <a:ext cx="2743200" cy="365125"/>
          </a:xfrm>
        </p:spPr>
        <p:txBody>
          <a:bodyPr rtlCol="0"/>
          <a:lstStyle/>
          <a:p>
            <a:pPr rtl="0"/>
            <a:fld id="{D8DA9DAA-006C-4F4B-980E-E3DF019B24E2}" type="slidenum">
              <a:rPr lang="it-IT" b="1" cap="all" spc="100" smtClean="0">
                <a:solidFill>
                  <a:schemeClr val="accent2"/>
                </a:solidFill>
              </a:rPr>
              <a:t>7</a:t>
            </a:fld>
            <a:endParaRPr lang="it-IT" b="1" cap="all" spc="100">
              <a:solidFill>
                <a:schemeClr val="accent2"/>
              </a:solidFill>
            </a:endParaRPr>
          </a:p>
        </p:txBody>
      </p:sp>
    </p:spTree>
    <p:extLst>
      <p:ext uri="{BB962C8B-B14F-4D97-AF65-F5344CB8AC3E}">
        <p14:creationId xmlns:p14="http://schemas.microsoft.com/office/powerpoint/2010/main" val="277827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immagine 7" descr="montagne al tramonto">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3"/>
          <a:srcRect/>
          <a:stretch/>
        </p:blipFill>
        <p:spPr/>
      </p:pic>
      <p:sp>
        <p:nvSpPr>
          <p:cNvPr id="9" name="Segnaposto piè di pagina 8">
            <a:extLst>
              <a:ext uri="{FF2B5EF4-FFF2-40B4-BE49-F238E27FC236}">
                <a16:creationId xmlns:a16="http://schemas.microsoft.com/office/drawing/2014/main" id="{A2055D38-CE59-4FC4-85CE-CF9DA81D858C}"/>
              </a:ext>
            </a:extLst>
          </p:cNvPr>
          <p:cNvSpPr>
            <a:spLocks noGrp="1"/>
          </p:cNvSpPr>
          <p:nvPr>
            <p:ph type="ftr" sz="quarter" idx="11"/>
          </p:nvPr>
        </p:nvSpPr>
        <p:spPr/>
        <p:txBody>
          <a:bodyPr rtlCol="0"/>
          <a:lstStyle/>
          <a:p>
            <a:pPr rtl="0"/>
            <a:r>
              <a:rPr lang="it-IT" dirty="0"/>
              <a:t>TITLE</a:t>
            </a:r>
          </a:p>
        </p:txBody>
      </p:sp>
      <p:sp>
        <p:nvSpPr>
          <p:cNvPr id="10" name="Segnaposto numero diapositiva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rtlCol="0"/>
          <a:lstStyle/>
          <a:p>
            <a:pPr rtl="0"/>
            <a:fld id="{D8DA9DAA-006C-4F4B-980E-E3DF019B24E2}" type="slidenum">
              <a:rPr lang="it-IT" smtClean="0"/>
              <a:pPr rtl="0"/>
              <a:t>8</a:t>
            </a:fld>
            <a:endParaRPr lang="it-IT"/>
          </a:p>
        </p:txBody>
      </p:sp>
      <p:sp>
        <p:nvSpPr>
          <p:cNvPr id="5" name="Titolo 4">
            <a:extLst>
              <a:ext uri="{FF2B5EF4-FFF2-40B4-BE49-F238E27FC236}">
                <a16:creationId xmlns:a16="http://schemas.microsoft.com/office/drawing/2014/main" id="{7F5322B3-BBE7-7B43-F1B7-0A8564CB03F4}"/>
              </a:ext>
            </a:extLst>
          </p:cNvPr>
          <p:cNvSpPr>
            <a:spLocks noGrp="1"/>
          </p:cNvSpPr>
          <p:nvPr>
            <p:ph type="ctrTitle"/>
          </p:nvPr>
        </p:nvSpPr>
        <p:spPr/>
        <p:txBody>
          <a:bodyPr/>
          <a:lstStyle/>
          <a:p>
            <a:endParaRPr lang="it-IT"/>
          </a:p>
        </p:txBody>
      </p:sp>
      <p:sp>
        <p:nvSpPr>
          <p:cNvPr id="7" name="Sottotitolo 6">
            <a:extLst>
              <a:ext uri="{FF2B5EF4-FFF2-40B4-BE49-F238E27FC236}">
                <a16:creationId xmlns:a16="http://schemas.microsoft.com/office/drawing/2014/main" id="{27E63C2D-C528-113E-2974-B4179326D5D7}"/>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3561473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63B7C214-9C4B-410D-816A-6B3C8059C7BA}"/>
              </a:ext>
            </a:extLst>
          </p:cNvPr>
          <p:cNvSpPr>
            <a:spLocks noGrp="1"/>
          </p:cNvSpPr>
          <p:nvPr>
            <p:ph type="ftr" sz="quarter" idx="11"/>
          </p:nvPr>
        </p:nvSpPr>
        <p:spPr/>
        <p:txBody>
          <a:bodyPr rtlCol="0"/>
          <a:lstStyle/>
          <a:p>
            <a:pPr rtl="0"/>
            <a:r>
              <a:rPr lang="it-IT" dirty="0"/>
              <a:t>TITLE</a:t>
            </a:r>
          </a:p>
        </p:txBody>
      </p:sp>
      <p:graphicFrame>
        <p:nvGraphicFramePr>
          <p:cNvPr id="7" name="Segnaposto contenuto 2" descr="Elemento grafico SmartArt team">
            <a:extLst>
              <a:ext uri="{FF2B5EF4-FFF2-40B4-BE49-F238E27FC236}">
                <a16:creationId xmlns:a16="http://schemas.microsoft.com/office/drawing/2014/main" id="{03C6056F-38E4-47B4-87B7-F1F7D129B648}"/>
              </a:ext>
            </a:extLst>
          </p:cNvPr>
          <p:cNvGraphicFramePr>
            <a:graphicFrameLocks noGrp="1"/>
          </p:cNvGraphicFramePr>
          <p:nvPr>
            <p:ph idx="1"/>
            <p:extLst>
              <p:ext uri="{D42A27DB-BD31-4B8C-83A1-F6EECF244321}">
                <p14:modId xmlns:p14="http://schemas.microsoft.com/office/powerpoint/2010/main" val="3536592216"/>
              </p:ext>
            </p:extLst>
          </p:nvPr>
        </p:nvGraphicFramePr>
        <p:xfrm>
          <a:off x="576263" y="1825625"/>
          <a:ext cx="107711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data 3">
            <a:extLst>
              <a:ext uri="{FF2B5EF4-FFF2-40B4-BE49-F238E27FC236}">
                <a16:creationId xmlns:a16="http://schemas.microsoft.com/office/drawing/2014/main" id="{2F8D5D16-EDC5-46DE-A0B9-0765F4F59BB7}"/>
              </a:ext>
            </a:extLst>
          </p:cNvPr>
          <p:cNvSpPr>
            <a:spLocks noGrp="1"/>
          </p:cNvSpPr>
          <p:nvPr>
            <p:ph type="dt" sz="half" idx="10"/>
          </p:nvPr>
        </p:nvSpPr>
        <p:spPr/>
        <p:txBody>
          <a:bodyPr rtlCol="0"/>
          <a:lstStyle/>
          <a:p>
            <a:pPr rtl="0"/>
            <a:r>
              <a:rPr lang="it-IT" dirty="0"/>
              <a:t>03/09/20XX</a:t>
            </a:r>
          </a:p>
        </p:txBody>
      </p:sp>
      <p:sp>
        <p:nvSpPr>
          <p:cNvPr id="6" name="Segnaposto numero diapositiva 5">
            <a:extLst>
              <a:ext uri="{FF2B5EF4-FFF2-40B4-BE49-F238E27FC236}">
                <a16:creationId xmlns:a16="http://schemas.microsoft.com/office/drawing/2014/main" id="{8DE31DF2-0419-4016-924C-21929AC1EBFC}"/>
              </a:ext>
            </a:extLst>
          </p:cNvPr>
          <p:cNvSpPr>
            <a:spLocks noGrp="1"/>
          </p:cNvSpPr>
          <p:nvPr>
            <p:ph type="sldNum" sz="quarter" idx="12"/>
          </p:nvPr>
        </p:nvSpPr>
        <p:spPr/>
        <p:txBody>
          <a:bodyPr rtlCol="0"/>
          <a:lstStyle/>
          <a:p>
            <a:pPr rtl="0"/>
            <a:fld id="{D8DA9DAA-006C-4F4B-980E-E3DF019B24E2}" type="slidenum">
              <a:rPr lang="it-IT" smtClean="0"/>
              <a:pPr rtl="0"/>
              <a:t>9</a:t>
            </a:fld>
            <a:endParaRPr lang="it-IT" dirty="0"/>
          </a:p>
        </p:txBody>
      </p:sp>
      <p:sp>
        <p:nvSpPr>
          <p:cNvPr id="8" name="Titolo 7">
            <a:extLst>
              <a:ext uri="{FF2B5EF4-FFF2-40B4-BE49-F238E27FC236}">
                <a16:creationId xmlns:a16="http://schemas.microsoft.com/office/drawing/2014/main" id="{E0ADB2FF-5F80-9C9C-2DFC-C74F8BB01407}"/>
              </a:ext>
            </a:extLst>
          </p:cNvPr>
          <p:cNvSpPr>
            <a:spLocks noGrp="1"/>
          </p:cNvSpPr>
          <p:nvPr>
            <p:ph type="title"/>
          </p:nvPr>
        </p:nvSpPr>
        <p:spPr/>
        <p:txBody>
          <a:bodyPr/>
          <a:lstStyle/>
          <a:p>
            <a:endParaRPr lang="it-IT" dirty="0"/>
          </a:p>
        </p:txBody>
      </p:sp>
    </p:spTree>
    <p:extLst>
      <p:ext uri="{BB962C8B-B14F-4D97-AF65-F5344CB8AC3E}">
        <p14:creationId xmlns:p14="http://schemas.microsoft.com/office/powerpoint/2010/main" val="2270028676"/>
      </p:ext>
    </p:extLst>
  </p:cSld>
  <p:clrMapOvr>
    <a:masterClrMapping/>
  </p:clrMapOvr>
</p:sld>
</file>

<file path=ppt/theme/theme1.xml><?xml version="1.0" encoding="utf-8"?>
<a:theme xmlns:a="http://schemas.openxmlformats.org/drawingml/2006/main" name="Personalizzata">
  <a:themeElements>
    <a:clrScheme name="Personalizzato 7">
      <a:dk1>
        <a:srgbClr val="006067"/>
      </a:dk1>
      <a:lt1>
        <a:srgbClr val="FFFFFF"/>
      </a:lt1>
      <a:dk2>
        <a:srgbClr val="006067"/>
      </a:dk2>
      <a:lt2>
        <a:srgbClr val="F2F2F2"/>
      </a:lt2>
      <a:accent1>
        <a:srgbClr val="1DB5B9"/>
      </a:accent1>
      <a:accent2>
        <a:srgbClr val="006067"/>
      </a:accent2>
      <a:accent3>
        <a:srgbClr val="75BDA7"/>
      </a:accent3>
      <a:accent4>
        <a:srgbClr val="1DB5B9"/>
      </a:accent4>
      <a:accent5>
        <a:srgbClr val="84ACB6"/>
      </a:accent5>
      <a:accent6>
        <a:srgbClr val="2683C6"/>
      </a:accent6>
      <a:hlink>
        <a:srgbClr val="15878A"/>
      </a:hlink>
      <a:folHlink>
        <a:srgbClr val="15878A"/>
      </a:folHlink>
    </a:clrScheme>
    <a:fontScheme name="Personalizzato 8">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8167111_TF89338750_Win32" id="{D909BD3F-B240-4348-8BE3-67FDD68BA7A7}" vid="{4848699B-BB01-41E3-9EC4-3D97DFE5292B}"/>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aeedcca-62c1-42fa-90df-e423a50a9350">
      <Terms xmlns="http://schemas.microsoft.com/office/infopath/2007/PartnerControls"/>
    </lcf76f155ced4ddcb4097134ff3c332f>
    <TaxCatchAll xmlns="1ba796ab-7949-4e8d-be61-0eefd0bdd14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F9A9D048A2D60048BFE4C9F8F139CCA9" ma:contentTypeVersion="14" ma:contentTypeDescription="Crear nuevo documento." ma:contentTypeScope="" ma:versionID="34e414cf1524c4ccec501b46b7cd6f5a">
  <xsd:schema xmlns:xsd="http://www.w3.org/2001/XMLSchema" xmlns:xs="http://www.w3.org/2001/XMLSchema" xmlns:p="http://schemas.microsoft.com/office/2006/metadata/properties" xmlns:ns2="8aeedcca-62c1-42fa-90df-e423a50a9350" xmlns:ns3="1ba796ab-7949-4e8d-be61-0eefd0bdd14a" targetNamespace="http://schemas.microsoft.com/office/2006/metadata/properties" ma:root="true" ma:fieldsID="0bb0ad076cda1010ac73b8da2c338cd4" ns2:_="" ns3:_="">
    <xsd:import namespace="8aeedcca-62c1-42fa-90df-e423a50a9350"/>
    <xsd:import namespace="1ba796ab-7949-4e8d-be61-0eefd0bdd14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eedcca-62c1-42fa-90df-e423a50a93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Etiquetas de imagen" ma:readOnly="false" ma:fieldId="{5cf76f15-5ced-4ddc-b409-7134ff3c332f}" ma:taxonomyMulti="true" ma:sspId="3af4de13-5988-42ba-be64-0cdd3a54ca98"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a796ab-7949-4e8d-be61-0eefd0bdd14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ead6512c-67ee-4a17-a0a1-0ed96126f42d}" ma:internalName="TaxCatchAll" ma:showField="CatchAllData" ma:web="1ba796ab-7949-4e8d-be61-0eefd0bdd14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2.xml><?xml version="1.0" encoding="utf-8"?>
<ds:datastoreItem xmlns:ds="http://schemas.openxmlformats.org/officeDocument/2006/customXml" ds:itemID="{99919F73-B6C2-4A43-95E2-833EC48925FE}">
  <ds:schemaRefs>
    <ds:schemaRef ds:uri="http://schemas.microsoft.com/office/2006/documentManagement/types"/>
    <ds:schemaRef ds:uri="http://purl.org/dc/elements/1.1/"/>
    <ds:schemaRef ds:uri="71af3243-3dd4-4a8d-8c0d-dd76da1f02a5"/>
    <ds:schemaRef ds:uri="http://schemas.microsoft.com/office/2006/metadata/properties"/>
    <ds:schemaRef ds:uri="http://schemas.microsoft.com/office/infopath/2007/PartnerControls"/>
    <ds:schemaRef ds:uri="http://www.w3.org/XML/1998/namespace"/>
    <ds:schemaRef ds:uri="http://purl.org/dc/terms/"/>
    <ds:schemaRef ds:uri="http://schemas.openxmlformats.org/package/2006/metadata/core-properties"/>
    <ds:schemaRef ds:uri="16c05727-aa75-4e4a-9b5f-8a80a1165891"/>
    <ds:schemaRef ds:uri="http://purl.org/dc/dcmitype/"/>
    <ds:schemaRef ds:uri="8aeedcca-62c1-42fa-90df-e423a50a9350"/>
    <ds:schemaRef ds:uri="1ba796ab-7949-4e8d-be61-0eefd0bdd14a"/>
  </ds:schemaRefs>
</ds:datastoreItem>
</file>

<file path=customXml/itemProps3.xml><?xml version="1.0" encoding="utf-8"?>
<ds:datastoreItem xmlns:ds="http://schemas.openxmlformats.org/officeDocument/2006/customXml" ds:itemID="{24787C99-F179-4845-B4A8-45BBA5774F55}"/>
</file>

<file path=docProps/app.xml><?xml version="1.0" encoding="utf-8"?>
<Properties xmlns="http://schemas.openxmlformats.org/officeDocument/2006/extended-properties" xmlns:vt="http://schemas.openxmlformats.org/officeDocument/2006/docPropsVTypes">
  <Template>{70C755F0-3D95-464D-92C5-C083D2BAF68E}tf89338750_win32</Template>
  <TotalTime>451</TotalTime>
  <Words>265</Words>
  <Application>Microsoft Office PowerPoint</Application>
  <PresentationFormat>Panorámica</PresentationFormat>
  <Paragraphs>80</Paragraphs>
  <Slides>14</Slides>
  <Notes>11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Calibri</vt:lpstr>
      <vt:lpstr>Gill Sans</vt:lpstr>
      <vt:lpstr>Personalizzata</vt:lpstr>
      <vt:lpstr>TITLE OF THE PRESENTATION</vt:lpstr>
      <vt:lpstr>th2icino</vt:lpstr>
      <vt:lpstr>Presentación de PowerPoint</vt:lpstr>
      <vt:lpstr>Presentación de PowerPoint</vt:lpstr>
      <vt:lpstr>Presentación de PowerPoint</vt:lpstr>
      <vt:lpstr>Chart</vt:lpstr>
      <vt:lpstr>Table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Lisa Aramini Frei</dc:creator>
  <cp:lastModifiedBy>Alberto Frisa Rubio</cp:lastModifiedBy>
  <cp:revision>3</cp:revision>
  <dcterms:created xsi:type="dcterms:W3CDTF">2023-10-26T07:57:07Z</dcterms:created>
  <dcterms:modified xsi:type="dcterms:W3CDTF">2023-12-11T16:47:42Z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0x010100F9A9D048A2D60048BFE4C9F8F139CCA9</vt:lpwstr>
  </property>
  <property fmtid="{D5CDD505-2E9C-101B-9397-08002B2CF9AE}" pid="3" name="MediaServiceImageTags">
    <vt:lpwstr/>
  </property>
</Properties>
</file>